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C22EC2-22DF-44A8-90FB-B7A3A08692C4}" v="509" dt="2021-03-26T10:07:39.485"/>
    <p1510:client id="{5CF42578-02B6-4B61-965E-F5889A17A5A6}" v="138" dt="2021-03-25T10:43:54.784"/>
    <p1510:client id="{77F287F1-F140-4E5E-852C-2F8F7FD5CE52}" v="287" dt="2021-03-24T14:18:00.120"/>
    <p1510:client id="{A23F41EA-BA41-51F3-F672-315FDB7AD472}" v="555" dt="2021-03-24T14:56:18.809"/>
    <p1510:client id="{B100D4B7-C937-470C-A220-24BAE1C9FFA1}" v="128" dt="2021-03-25T11:35:14.457"/>
    <p1510:client id="{D645C20D-6AFE-4FB2-BE08-EA8EC21E4A00}" v="330" dt="2021-03-25T14:49:27.7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wenllian James" userId="S::jamesg116@hwbcymru.net::ce7f1c57-c94a-4d02-b541-8be7bcddb5f4" providerId="AD" clId="Web-{B100D4B7-C937-470C-A220-24BAE1C9FFA1}"/>
    <pc:docChg chg="addSld modSld">
      <pc:chgData name="Gwenllian James" userId="S::jamesg116@hwbcymru.net::ce7f1c57-c94a-4d02-b541-8be7bcddb5f4" providerId="AD" clId="Web-{B100D4B7-C937-470C-A220-24BAE1C9FFA1}" dt="2021-03-25T11:35:14.457" v="90" actId="20577"/>
      <pc:docMkLst>
        <pc:docMk/>
      </pc:docMkLst>
      <pc:sldChg chg="addSp delSp modSp new mod setBg setClrOvrMap">
        <pc:chgData name="Gwenllian James" userId="S::jamesg116@hwbcymru.net::ce7f1c57-c94a-4d02-b541-8be7bcddb5f4" providerId="AD" clId="Web-{B100D4B7-C937-470C-A220-24BAE1C9FFA1}" dt="2021-03-25T11:25:23.151" v="36"/>
        <pc:sldMkLst>
          <pc:docMk/>
          <pc:sldMk cId="3801681803" sldId="265"/>
        </pc:sldMkLst>
        <pc:spChg chg="mod">
          <ac:chgData name="Gwenllian James" userId="S::jamesg116@hwbcymru.net::ce7f1c57-c94a-4d02-b541-8be7bcddb5f4" providerId="AD" clId="Web-{B100D4B7-C937-470C-A220-24BAE1C9FFA1}" dt="2021-03-25T11:25:23.151" v="36"/>
          <ac:spMkLst>
            <pc:docMk/>
            <pc:sldMk cId="3801681803" sldId="265"/>
            <ac:spMk id="2" creationId="{FE32BB34-8C99-4D67-8FC7-B614E351C49E}"/>
          </ac:spMkLst>
        </pc:spChg>
        <pc:spChg chg="del">
          <ac:chgData name="Gwenllian James" userId="S::jamesg116@hwbcymru.net::ce7f1c57-c94a-4d02-b541-8be7bcddb5f4" providerId="AD" clId="Web-{B100D4B7-C937-470C-A220-24BAE1C9FFA1}" dt="2021-03-25T11:24:37.151" v="22"/>
          <ac:spMkLst>
            <pc:docMk/>
            <pc:sldMk cId="3801681803" sldId="265"/>
            <ac:spMk id="3" creationId="{25528B56-2710-4A3B-955D-E9F81AB3E120}"/>
          </ac:spMkLst>
        </pc:spChg>
        <pc:spChg chg="del">
          <ac:chgData name="Gwenllian James" userId="S::jamesg116@hwbcymru.net::ce7f1c57-c94a-4d02-b541-8be7bcddb5f4" providerId="AD" clId="Web-{B100D4B7-C937-470C-A220-24BAE1C9FFA1}" dt="2021-03-25T11:24:38.323" v="26"/>
          <ac:spMkLst>
            <pc:docMk/>
            <pc:sldMk cId="3801681803" sldId="265"/>
            <ac:spMk id="4" creationId="{23609BA2-01D3-4E81-BB99-67B98D8EE285}"/>
          </ac:spMkLst>
        </pc:spChg>
        <pc:spChg chg="add mod">
          <ac:chgData name="Gwenllian James" userId="S::jamesg116@hwbcymru.net::ce7f1c57-c94a-4d02-b541-8be7bcddb5f4" providerId="AD" clId="Web-{B100D4B7-C937-470C-A220-24BAE1C9FFA1}" dt="2021-03-25T11:25:23.151" v="36"/>
          <ac:spMkLst>
            <pc:docMk/>
            <pc:sldMk cId="3801681803" sldId="265"/>
            <ac:spMk id="6" creationId="{99ADE56D-33F8-4D8A-BF81-ADA0F8E95754}"/>
          </ac:spMkLst>
        </pc:spChg>
        <pc:spChg chg="add mod">
          <ac:chgData name="Gwenllian James" userId="S::jamesg116@hwbcymru.net::ce7f1c57-c94a-4d02-b541-8be7bcddb5f4" providerId="AD" clId="Web-{B100D4B7-C937-470C-A220-24BAE1C9FFA1}" dt="2021-03-25T11:25:23.151" v="36"/>
          <ac:spMkLst>
            <pc:docMk/>
            <pc:sldMk cId="3801681803" sldId="265"/>
            <ac:spMk id="9" creationId="{3E540515-4BA9-41D3-95C2-2D9CBD6383CD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25:05.089" v="33"/>
          <ac:spMkLst>
            <pc:docMk/>
            <pc:sldMk cId="3801681803" sldId="265"/>
            <ac:spMk id="11" creationId="{99F1FFA9-D672-408C-9220-ADEEC6ABDD09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25:23.136" v="35"/>
          <ac:spMkLst>
            <pc:docMk/>
            <pc:sldMk cId="3801681803" sldId="265"/>
            <ac:spMk id="12" creationId="{A3BAF07C-C39E-42EB-BB22-8D46691D9735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25:05.089" v="33"/>
          <ac:spMkLst>
            <pc:docMk/>
            <pc:sldMk cId="3801681803" sldId="265"/>
            <ac:spMk id="13" creationId="{560C7F4A-BEDF-4547-B369-63C933F4076A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25:23.136" v="35"/>
          <ac:spMkLst>
            <pc:docMk/>
            <pc:sldMk cId="3801681803" sldId="265"/>
            <ac:spMk id="15" creationId="{1404D7D5-DB9A-433E-9D51-81447AD6EE81}"/>
          </ac:spMkLst>
        </pc:spChg>
        <pc:grpChg chg="add del">
          <ac:chgData name="Gwenllian James" userId="S::jamesg116@hwbcymru.net::ce7f1c57-c94a-4d02-b541-8be7bcddb5f4" providerId="AD" clId="Web-{B100D4B7-C937-470C-A220-24BAE1C9FFA1}" dt="2021-03-25T11:25:23.136" v="35"/>
          <ac:grpSpMkLst>
            <pc:docMk/>
            <pc:sldMk cId="3801681803" sldId="265"/>
            <ac:grpSpMk id="18" creationId="{D8E9CF54-0466-4261-9E62-0249E60E1886}"/>
          </ac:grpSpMkLst>
        </pc:grpChg>
        <pc:picChg chg="add mod ord">
          <ac:chgData name="Gwenllian James" userId="S::jamesg116@hwbcymru.net::ce7f1c57-c94a-4d02-b541-8be7bcddb5f4" providerId="AD" clId="Web-{B100D4B7-C937-470C-A220-24BAE1C9FFA1}" dt="2021-03-25T11:25:23.151" v="36"/>
          <ac:picMkLst>
            <pc:docMk/>
            <pc:sldMk cId="3801681803" sldId="265"/>
            <ac:picMk id="5" creationId="{5BE8BA01-782A-4CE2-93BF-5865DB2C397C}"/>
          </ac:picMkLst>
        </pc:picChg>
        <pc:picChg chg="add mod ord">
          <ac:chgData name="Gwenllian James" userId="S::jamesg116@hwbcymru.net::ce7f1c57-c94a-4d02-b541-8be7bcddb5f4" providerId="AD" clId="Web-{B100D4B7-C937-470C-A220-24BAE1C9FFA1}" dt="2021-03-25T11:25:23.151" v="36"/>
          <ac:picMkLst>
            <pc:docMk/>
            <pc:sldMk cId="3801681803" sldId="265"/>
            <ac:picMk id="8" creationId="{ACE4D7ED-3292-4365-A61C-86214DCDDDF1}"/>
          </ac:picMkLst>
        </pc:picChg>
        <pc:cxnChg chg="add del">
          <ac:chgData name="Gwenllian James" userId="S::jamesg116@hwbcymru.net::ce7f1c57-c94a-4d02-b541-8be7bcddb5f4" providerId="AD" clId="Web-{B100D4B7-C937-470C-A220-24BAE1C9FFA1}" dt="2021-03-25T11:25:01.370" v="31"/>
          <ac:cxnSpMkLst>
            <pc:docMk/>
            <pc:sldMk cId="3801681803" sldId="265"/>
            <ac:cxnSpMk id="14" creationId="{EBAD6A72-88E8-42F7-88B9-CAF744536BE4}"/>
          </ac:cxnSpMkLst>
        </pc:cxnChg>
        <pc:cxnChg chg="add del">
          <ac:chgData name="Gwenllian James" userId="S::jamesg116@hwbcymru.net::ce7f1c57-c94a-4d02-b541-8be7bcddb5f4" providerId="AD" clId="Web-{B100D4B7-C937-470C-A220-24BAE1C9FFA1}" dt="2021-03-25T11:25:01.370" v="31"/>
          <ac:cxnSpMkLst>
            <pc:docMk/>
            <pc:sldMk cId="3801681803" sldId="265"/>
            <ac:cxnSpMk id="16" creationId="{C800968E-0A99-46C4-A9B2-6A63AC66F4B0}"/>
          </ac:cxnSpMkLst>
        </pc:cxnChg>
        <pc:cxnChg chg="add">
          <ac:chgData name="Gwenllian James" userId="S::jamesg116@hwbcymru.net::ce7f1c57-c94a-4d02-b541-8be7bcddb5f4" providerId="AD" clId="Web-{B100D4B7-C937-470C-A220-24BAE1C9FFA1}" dt="2021-03-25T11:25:23.151" v="36"/>
          <ac:cxnSpMkLst>
            <pc:docMk/>
            <pc:sldMk cId="3801681803" sldId="265"/>
            <ac:cxnSpMk id="17" creationId="{EBAD6A72-88E8-42F7-88B9-CAF744536BE4}"/>
          </ac:cxnSpMkLst>
        </pc:cxnChg>
        <pc:cxnChg chg="add">
          <ac:chgData name="Gwenllian James" userId="S::jamesg116@hwbcymru.net::ce7f1c57-c94a-4d02-b541-8be7bcddb5f4" providerId="AD" clId="Web-{B100D4B7-C937-470C-A220-24BAE1C9FFA1}" dt="2021-03-25T11:25:23.151" v="36"/>
          <ac:cxnSpMkLst>
            <pc:docMk/>
            <pc:sldMk cId="3801681803" sldId="265"/>
            <ac:cxnSpMk id="19" creationId="{C800968E-0A99-46C4-A9B2-6A63AC66F4B0}"/>
          </ac:cxnSpMkLst>
        </pc:cxnChg>
      </pc:sldChg>
      <pc:sldChg chg="addSp delSp modSp new mod setBg setClrOvrMap">
        <pc:chgData name="Gwenllian James" userId="S::jamesg116@hwbcymru.net::ce7f1c57-c94a-4d02-b541-8be7bcddb5f4" providerId="AD" clId="Web-{B100D4B7-C937-470C-A220-24BAE1C9FFA1}" dt="2021-03-25T11:31:23.907" v="78"/>
        <pc:sldMkLst>
          <pc:docMk/>
          <pc:sldMk cId="160464391" sldId="266"/>
        </pc:sldMkLst>
        <pc:spChg chg="mod ord">
          <ac:chgData name="Gwenllian James" userId="S::jamesg116@hwbcymru.net::ce7f1c57-c94a-4d02-b541-8be7bcddb5f4" providerId="AD" clId="Web-{B100D4B7-C937-470C-A220-24BAE1C9FFA1}" dt="2021-03-25T11:30:09.765" v="74"/>
          <ac:spMkLst>
            <pc:docMk/>
            <pc:sldMk cId="160464391" sldId="266"/>
            <ac:spMk id="2" creationId="{BD289EC9-66F6-4425-ACE2-CE55357EE7FE}"/>
          </ac:spMkLst>
        </pc:spChg>
        <pc:spChg chg="del">
          <ac:chgData name="Gwenllian James" userId="S::jamesg116@hwbcymru.net::ce7f1c57-c94a-4d02-b541-8be7bcddb5f4" providerId="AD" clId="Web-{B100D4B7-C937-470C-A220-24BAE1C9FFA1}" dt="2021-03-25T11:29:42.249" v="60"/>
          <ac:spMkLst>
            <pc:docMk/>
            <pc:sldMk cId="160464391" sldId="266"/>
            <ac:spMk id="3" creationId="{726EAC87-2DCA-4902-9EEF-2A00528DB610}"/>
          </ac:spMkLst>
        </pc:spChg>
        <pc:spChg chg="add del mod">
          <ac:chgData name="Gwenllian James" userId="S::jamesg116@hwbcymru.net::ce7f1c57-c94a-4d02-b541-8be7bcddb5f4" providerId="AD" clId="Web-{B100D4B7-C937-470C-A220-24BAE1C9FFA1}" dt="2021-03-25T11:31:23.860" v="75"/>
          <ac:spMkLst>
            <pc:docMk/>
            <pc:sldMk cId="160464391" sldId="266"/>
            <ac:spMk id="4" creationId="{5AE74D64-F3B9-425C-9921-E1E9349D705F}"/>
          </ac:spMkLst>
        </pc:spChg>
        <pc:spChg chg="add mod">
          <ac:chgData name="Gwenllian James" userId="S::jamesg116@hwbcymru.net::ce7f1c57-c94a-4d02-b541-8be7bcddb5f4" providerId="AD" clId="Web-{B100D4B7-C937-470C-A220-24BAE1C9FFA1}" dt="2021-03-25T11:30:09.765" v="74"/>
          <ac:spMkLst>
            <pc:docMk/>
            <pc:sldMk cId="160464391" sldId="266"/>
            <ac:spMk id="6" creationId="{B0CEDFCD-0333-4260-8161-9E19BCCAA6D2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29:52.437" v="67"/>
          <ac:spMkLst>
            <pc:docMk/>
            <pc:sldMk cId="160464391" sldId="266"/>
            <ac:spMk id="8" creationId="{E49CC64F-7275-4E33-961B-0C5CDC439875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29:55.171" v="69"/>
          <ac:spMkLst>
            <pc:docMk/>
            <pc:sldMk cId="160464391" sldId="266"/>
            <ac:spMk id="9" creationId="{0671A8AE-40A1-4631-A6B8-581AFF065482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29:55.171" v="69"/>
          <ac:spMkLst>
            <pc:docMk/>
            <pc:sldMk cId="160464391" sldId="266"/>
            <ac:spMk id="10" creationId="{AB58EF07-17C2-48CF-ABB0-EEF1F17CB8F0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29:50.030" v="65"/>
          <ac:spMkLst>
            <pc:docMk/>
            <pc:sldMk cId="160464391" sldId="266"/>
            <ac:spMk id="11" creationId="{0671A8AE-40A1-4631-A6B8-581AFF065482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29:55.171" v="69"/>
          <ac:spMkLst>
            <pc:docMk/>
            <pc:sldMk cId="160464391" sldId="266"/>
            <ac:spMk id="12" creationId="{AF2F604E-43BE-4DC3-B983-E071523364F8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29:50.030" v="65"/>
          <ac:spMkLst>
            <pc:docMk/>
            <pc:sldMk cId="160464391" sldId="266"/>
            <ac:spMk id="13" creationId="{AB58EF07-17C2-48CF-ABB0-EEF1F17CB8F0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29:55.171" v="69"/>
          <ac:spMkLst>
            <pc:docMk/>
            <pc:sldMk cId="160464391" sldId="266"/>
            <ac:spMk id="14" creationId="{08C9B587-E65E-4B52-B37C-ABEBB6E87928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29:50.030" v="65"/>
          <ac:spMkLst>
            <pc:docMk/>
            <pc:sldMk cId="160464391" sldId="266"/>
            <ac:spMk id="15" creationId="{AF2F604E-43BE-4DC3-B983-E071523364F8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29:58.499" v="71"/>
          <ac:spMkLst>
            <pc:docMk/>
            <pc:sldMk cId="160464391" sldId="266"/>
            <ac:spMk id="16" creationId="{E49CC64F-7275-4E33-961B-0C5CDC439875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29:50.030" v="65"/>
          <ac:spMkLst>
            <pc:docMk/>
            <pc:sldMk cId="160464391" sldId="266"/>
            <ac:spMk id="17" creationId="{08C9B587-E65E-4B52-B37C-ABEBB6E87928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30:09.750" v="73"/>
          <ac:spMkLst>
            <pc:docMk/>
            <pc:sldMk cId="160464391" sldId="266"/>
            <ac:spMk id="18" creationId="{0671A8AE-40A1-4631-A6B8-581AFF065482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30:09.750" v="73"/>
          <ac:spMkLst>
            <pc:docMk/>
            <pc:sldMk cId="160464391" sldId="266"/>
            <ac:spMk id="19" creationId="{AB58EF07-17C2-48CF-ABB0-EEF1F17CB8F0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30:09.750" v="73"/>
          <ac:spMkLst>
            <pc:docMk/>
            <pc:sldMk cId="160464391" sldId="266"/>
            <ac:spMk id="20" creationId="{AF2F604E-43BE-4DC3-B983-E071523364F8}"/>
          </ac:spMkLst>
        </pc:spChg>
        <pc:spChg chg="add del">
          <ac:chgData name="Gwenllian James" userId="S::jamesg116@hwbcymru.net::ce7f1c57-c94a-4d02-b541-8be7bcddb5f4" providerId="AD" clId="Web-{B100D4B7-C937-470C-A220-24BAE1C9FFA1}" dt="2021-03-25T11:30:09.750" v="73"/>
          <ac:spMkLst>
            <pc:docMk/>
            <pc:sldMk cId="160464391" sldId="266"/>
            <ac:spMk id="21" creationId="{08C9B587-E65E-4B52-B37C-ABEBB6E87928}"/>
          </ac:spMkLst>
        </pc:spChg>
        <pc:spChg chg="add">
          <ac:chgData name="Gwenllian James" userId="S::jamesg116@hwbcymru.net::ce7f1c57-c94a-4d02-b541-8be7bcddb5f4" providerId="AD" clId="Web-{B100D4B7-C937-470C-A220-24BAE1C9FFA1}" dt="2021-03-25T11:30:09.765" v="74"/>
          <ac:spMkLst>
            <pc:docMk/>
            <pc:sldMk cId="160464391" sldId="266"/>
            <ac:spMk id="22" creationId="{8FC9BE17-9A7B-462D-AE50-3D8777387304}"/>
          </ac:spMkLst>
        </pc:spChg>
        <pc:spChg chg="add">
          <ac:chgData name="Gwenllian James" userId="S::jamesg116@hwbcymru.net::ce7f1c57-c94a-4d02-b541-8be7bcddb5f4" providerId="AD" clId="Web-{B100D4B7-C937-470C-A220-24BAE1C9FFA1}" dt="2021-03-25T11:30:09.765" v="74"/>
          <ac:spMkLst>
            <pc:docMk/>
            <pc:sldMk cId="160464391" sldId="266"/>
            <ac:spMk id="23" creationId="{3EBE8569-6AEC-4B8C-8D53-2DE337CDBA65}"/>
          </ac:spMkLst>
        </pc:spChg>
        <pc:spChg chg="add">
          <ac:chgData name="Gwenllian James" userId="S::jamesg116@hwbcymru.net::ce7f1c57-c94a-4d02-b541-8be7bcddb5f4" providerId="AD" clId="Web-{B100D4B7-C937-470C-A220-24BAE1C9FFA1}" dt="2021-03-25T11:30:09.765" v="74"/>
          <ac:spMkLst>
            <pc:docMk/>
            <pc:sldMk cId="160464391" sldId="266"/>
            <ac:spMk id="24" creationId="{55D4142C-5077-457F-A6AD-3FECFDB39685}"/>
          </ac:spMkLst>
        </pc:spChg>
        <pc:spChg chg="add">
          <ac:chgData name="Gwenllian James" userId="S::jamesg116@hwbcymru.net::ce7f1c57-c94a-4d02-b541-8be7bcddb5f4" providerId="AD" clId="Web-{B100D4B7-C937-470C-A220-24BAE1C9FFA1}" dt="2021-03-25T11:30:09.765" v="74"/>
          <ac:spMkLst>
            <pc:docMk/>
            <pc:sldMk cId="160464391" sldId="266"/>
            <ac:spMk id="25" creationId="{7A5F0580-5EE9-419F-96EE-B6529EF6E7D0}"/>
          </ac:spMkLst>
        </pc:spChg>
        <pc:spChg chg="add mod">
          <ac:chgData name="Gwenllian James" userId="S::jamesg116@hwbcymru.net::ce7f1c57-c94a-4d02-b541-8be7bcddb5f4" providerId="AD" clId="Web-{B100D4B7-C937-470C-A220-24BAE1C9FFA1}" dt="2021-03-25T11:31:23.907" v="78"/>
          <ac:spMkLst>
            <pc:docMk/>
            <pc:sldMk cId="160464391" sldId="266"/>
            <ac:spMk id="27" creationId="{50687B9D-2CC2-4420-8B16-BBB6AB81AD08}"/>
          </ac:spMkLst>
        </pc:spChg>
        <pc:picChg chg="add mod ord">
          <ac:chgData name="Gwenllian James" userId="S::jamesg116@hwbcymru.net::ce7f1c57-c94a-4d02-b541-8be7bcddb5f4" providerId="AD" clId="Web-{B100D4B7-C937-470C-A220-24BAE1C9FFA1}" dt="2021-03-25T11:30:09.765" v="74"/>
          <ac:picMkLst>
            <pc:docMk/>
            <pc:sldMk cId="160464391" sldId="266"/>
            <ac:picMk id="5" creationId="{B09494D7-2E9B-4863-8D0F-670A0B7523EE}"/>
          </ac:picMkLst>
        </pc:picChg>
        <pc:picChg chg="add mod ord">
          <ac:chgData name="Gwenllian James" userId="S::jamesg116@hwbcymru.net::ce7f1c57-c94a-4d02-b541-8be7bcddb5f4" providerId="AD" clId="Web-{B100D4B7-C937-470C-A220-24BAE1C9FFA1}" dt="2021-03-25T11:31:23.876" v="76"/>
          <ac:picMkLst>
            <pc:docMk/>
            <pc:sldMk cId="160464391" sldId="266"/>
            <ac:picMk id="26" creationId="{06B4B1DC-1DD5-405C-9E5F-A4CEF0B3DEA6}"/>
          </ac:picMkLst>
        </pc:picChg>
      </pc:sldChg>
      <pc:sldChg chg="modSp new">
        <pc:chgData name="Gwenllian James" userId="S::jamesg116@hwbcymru.net::ce7f1c57-c94a-4d02-b541-8be7bcddb5f4" providerId="AD" clId="Web-{B100D4B7-C937-470C-A220-24BAE1C9FFA1}" dt="2021-03-25T11:35:14.457" v="90" actId="20577"/>
        <pc:sldMkLst>
          <pc:docMk/>
          <pc:sldMk cId="2727529740" sldId="267"/>
        </pc:sldMkLst>
        <pc:spChg chg="mod">
          <ac:chgData name="Gwenllian James" userId="S::jamesg116@hwbcymru.net::ce7f1c57-c94a-4d02-b541-8be7bcddb5f4" providerId="AD" clId="Web-{B100D4B7-C937-470C-A220-24BAE1C9FFA1}" dt="2021-03-25T11:35:14.457" v="90" actId="20577"/>
          <ac:spMkLst>
            <pc:docMk/>
            <pc:sldMk cId="2727529740" sldId="267"/>
            <ac:spMk id="2" creationId="{BE3043BA-42D6-4E22-B687-059E6C8C284B}"/>
          </ac:spMkLst>
        </pc:spChg>
      </pc:sldChg>
    </pc:docChg>
  </pc:docChgLst>
  <pc:docChgLst>
    <pc:chgData name="Gwenllian James" userId="S::jamesg116@hwbcymru.net::ce7f1c57-c94a-4d02-b541-8be7bcddb5f4" providerId="AD" clId="Web-{77F287F1-F140-4E5E-852C-2F8F7FD5CE52}"/>
    <pc:docChg chg="addSld delSld modSld">
      <pc:chgData name="Gwenllian James" userId="S::jamesg116@hwbcymru.net::ce7f1c57-c94a-4d02-b541-8be7bcddb5f4" providerId="AD" clId="Web-{77F287F1-F140-4E5E-852C-2F8F7FD5CE52}" dt="2021-03-24T14:17:43.869" v="176" actId="20577"/>
      <pc:docMkLst>
        <pc:docMk/>
      </pc:docMkLst>
      <pc:sldChg chg="addSp delSp modSp mod setBg addAnim delAnim setClrOvrMap">
        <pc:chgData name="Gwenllian James" userId="S::jamesg116@hwbcymru.net::ce7f1c57-c94a-4d02-b541-8be7bcddb5f4" providerId="AD" clId="Web-{77F287F1-F140-4E5E-852C-2F8F7FD5CE52}" dt="2021-03-24T13:35:38.141" v="45"/>
        <pc:sldMkLst>
          <pc:docMk/>
          <pc:sldMk cId="109857222" sldId="256"/>
        </pc:sldMkLst>
        <pc:spChg chg="mod">
          <ac:chgData name="Gwenllian James" userId="S::jamesg116@hwbcymru.net::ce7f1c57-c94a-4d02-b541-8be7bcddb5f4" providerId="AD" clId="Web-{77F287F1-F140-4E5E-852C-2F8F7FD5CE52}" dt="2021-03-24T13:35:38.141" v="45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Gwenllian James" userId="S::jamesg116@hwbcymru.net::ce7f1c57-c94a-4d02-b541-8be7bcddb5f4" providerId="AD" clId="Web-{77F287F1-F140-4E5E-852C-2F8F7FD5CE52}" dt="2021-03-24T13:35:38.141" v="45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Gwenllian James" userId="S::jamesg116@hwbcymru.net::ce7f1c57-c94a-4d02-b541-8be7bcddb5f4" providerId="AD" clId="Web-{77F287F1-F140-4E5E-852C-2F8F7FD5CE52}" dt="2021-03-24T13:35:38.141" v="45"/>
          <ac:spMkLst>
            <pc:docMk/>
            <pc:sldMk cId="109857222" sldId="256"/>
            <ac:spMk id="5" creationId="{CBDA596D-6B3A-4198-8A36-2A4541366035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35:38.141" v="44"/>
          <ac:spMkLst>
            <pc:docMk/>
            <pc:sldMk cId="109857222" sldId="256"/>
            <ac:spMk id="7" creationId="{87CC2527-562A-4F69-B487-4371E5B243E7}"/>
          </ac:spMkLst>
        </pc:spChg>
        <pc:spChg chg="add">
          <ac:chgData name="Gwenllian James" userId="S::jamesg116@hwbcymru.net::ce7f1c57-c94a-4d02-b541-8be7bcddb5f4" providerId="AD" clId="Web-{77F287F1-F140-4E5E-852C-2F8F7FD5CE52}" dt="2021-03-24T13:35:38.141" v="45"/>
          <ac:spMkLst>
            <pc:docMk/>
            <pc:sldMk cId="109857222" sldId="256"/>
            <ac:spMk id="8" creationId="{C1DD1A8A-57D5-4A81-AD04-532B043C5611}"/>
          </ac:spMkLst>
        </pc:spChg>
        <pc:spChg chg="add">
          <ac:chgData name="Gwenllian James" userId="S::jamesg116@hwbcymru.net::ce7f1c57-c94a-4d02-b541-8be7bcddb5f4" providerId="AD" clId="Web-{77F287F1-F140-4E5E-852C-2F8F7FD5CE52}" dt="2021-03-24T13:35:38.141" v="45"/>
          <ac:spMkLst>
            <pc:docMk/>
            <pc:sldMk cId="109857222" sldId="256"/>
            <ac:spMk id="9" creationId="{007891EC-4501-44ED-A8C8-B11B6DB767AB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35:30.141" v="38"/>
          <ac:spMkLst>
            <pc:docMk/>
            <pc:sldMk cId="109857222" sldId="256"/>
            <ac:spMk id="10" creationId="{71B2258F-86CA-4D4D-8270-BC05FCDEBFB3}"/>
          </ac:spMkLst>
        </pc:spChg>
        <pc:picChg chg="add mod ord">
          <ac:chgData name="Gwenllian James" userId="S::jamesg116@hwbcymru.net::ce7f1c57-c94a-4d02-b541-8be7bcddb5f4" providerId="AD" clId="Web-{77F287F1-F140-4E5E-852C-2F8F7FD5CE52}" dt="2021-03-24T13:35:38.141" v="45"/>
          <ac:picMkLst>
            <pc:docMk/>
            <pc:sldMk cId="109857222" sldId="256"/>
            <ac:picMk id="4" creationId="{D877654A-D3A0-438D-9F48-E6DBA08D3204}"/>
          </ac:picMkLst>
        </pc:picChg>
        <pc:cxnChg chg="add del">
          <ac:chgData name="Gwenllian James" userId="S::jamesg116@hwbcymru.net::ce7f1c57-c94a-4d02-b541-8be7bcddb5f4" providerId="AD" clId="Web-{77F287F1-F140-4E5E-852C-2F8F7FD5CE52}" dt="2021-03-24T13:35:38.141" v="44"/>
          <ac:cxnSpMkLst>
            <pc:docMk/>
            <pc:sldMk cId="109857222" sldId="256"/>
            <ac:cxnSpMk id="12" creationId="{BCDAEC91-5BCE-4B55-9CC0-43EF94CB734B}"/>
          </ac:cxnSpMkLst>
        </pc:cxnChg>
      </pc:sldChg>
      <pc:sldChg chg="addSp delSp modSp new mod setBg">
        <pc:chgData name="Gwenllian James" userId="S::jamesg116@hwbcymru.net::ce7f1c57-c94a-4d02-b541-8be7bcddb5f4" providerId="AD" clId="Web-{77F287F1-F140-4E5E-852C-2F8F7FD5CE52}" dt="2021-03-24T14:15:48.960" v="148" actId="20577"/>
        <pc:sldMkLst>
          <pc:docMk/>
          <pc:sldMk cId="2153298923" sldId="257"/>
        </pc:sldMkLst>
        <pc:spChg chg="mod ord">
          <ac:chgData name="Gwenllian James" userId="S::jamesg116@hwbcymru.net::ce7f1c57-c94a-4d02-b541-8be7bcddb5f4" providerId="AD" clId="Web-{77F287F1-F140-4E5E-852C-2F8F7FD5CE52}" dt="2021-03-24T14:15:48.960" v="148" actId="20577"/>
          <ac:spMkLst>
            <pc:docMk/>
            <pc:sldMk cId="2153298923" sldId="257"/>
            <ac:spMk id="2" creationId="{9B03A292-D7DB-4162-B3F7-1B3053B300FF}"/>
          </ac:spMkLst>
        </pc:spChg>
        <pc:spChg chg="add del mod">
          <ac:chgData name="Gwenllian James" userId="S::jamesg116@hwbcymru.net::ce7f1c57-c94a-4d02-b541-8be7bcddb5f4" providerId="AD" clId="Web-{77F287F1-F140-4E5E-852C-2F8F7FD5CE52}" dt="2021-03-24T13:44:20.385" v="85"/>
          <ac:spMkLst>
            <pc:docMk/>
            <pc:sldMk cId="2153298923" sldId="257"/>
            <ac:spMk id="3" creationId="{5F7645B6-016C-4F7F-804E-4F4453DD616F}"/>
          </ac:spMkLst>
        </pc:spChg>
        <pc:spChg chg="add del mod">
          <ac:chgData name="Gwenllian James" userId="S::jamesg116@hwbcymru.net::ce7f1c57-c94a-4d02-b541-8be7bcddb5f4" providerId="AD" clId="Web-{77F287F1-F140-4E5E-852C-2F8F7FD5CE52}" dt="2021-03-24T13:45:56.089" v="93"/>
          <ac:spMkLst>
            <pc:docMk/>
            <pc:sldMk cId="2153298923" sldId="257"/>
            <ac:spMk id="5" creationId="{6F911D26-8063-41F4-84AD-D5AC109FE0BB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1:48.616" v="58"/>
          <ac:spMkLst>
            <pc:docMk/>
            <pc:sldMk cId="2153298923" sldId="257"/>
            <ac:spMk id="8" creationId="{09588DA8-065E-4F6F-8EFD-43104AB2E0CF}"/>
          </ac:spMkLst>
        </pc:spChg>
        <pc:spChg chg="add mod">
          <ac:chgData name="Gwenllian James" userId="S::jamesg116@hwbcymru.net::ce7f1c57-c94a-4d02-b541-8be7bcddb5f4" providerId="AD" clId="Web-{77F287F1-F140-4E5E-852C-2F8F7FD5CE52}" dt="2021-03-24T13:45:59.574" v="94"/>
          <ac:spMkLst>
            <pc:docMk/>
            <pc:sldMk cId="2153298923" sldId="257"/>
            <ac:spMk id="9" creationId="{12589C10-9681-498F-93CB-D4E99C83E340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1:48.616" v="58"/>
          <ac:spMkLst>
            <pc:docMk/>
            <pc:sldMk cId="2153298923" sldId="257"/>
            <ac:spMk id="10" creationId="{C4285719-470E-454C-AF62-8323075F1F5B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1:48.616" v="58"/>
          <ac:spMkLst>
            <pc:docMk/>
            <pc:sldMk cId="2153298923" sldId="257"/>
            <ac:spMk id="12" creationId="{CD9FE4EF-C4D8-49A0-B2FF-81D8DB7D8A24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1:48.616" v="58"/>
          <ac:spMkLst>
            <pc:docMk/>
            <pc:sldMk cId="2153298923" sldId="257"/>
            <ac:spMk id="14" creationId="{4300840D-0A0B-4512-BACA-B439D5B9C57C}"/>
          </ac:spMkLst>
        </pc:spChg>
        <pc:spChg chg="add del mod">
          <ac:chgData name="Gwenllian James" userId="S::jamesg116@hwbcymru.net::ce7f1c57-c94a-4d02-b541-8be7bcddb5f4" providerId="AD" clId="Web-{77F287F1-F140-4E5E-852C-2F8F7FD5CE52}" dt="2021-03-24T13:45:59.574" v="94"/>
          <ac:spMkLst>
            <pc:docMk/>
            <pc:sldMk cId="2153298923" sldId="257"/>
            <ac:spMk id="15" creationId="{62C3B7E2-2350-46C7-9D5A-39B609F494D6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1:48.616" v="58"/>
          <ac:spMkLst>
            <pc:docMk/>
            <pc:sldMk cId="2153298923" sldId="257"/>
            <ac:spMk id="16" creationId="{D2B78728-A580-49A7-84F9-6EF6F583ADE0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1:48.616" v="58"/>
          <ac:spMkLst>
            <pc:docMk/>
            <pc:sldMk cId="2153298923" sldId="257"/>
            <ac:spMk id="18" creationId="{38FAA1A1-D861-433F-88FA-1E9D6FD31D11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1:48.616" v="58"/>
          <ac:spMkLst>
            <pc:docMk/>
            <pc:sldMk cId="2153298923" sldId="257"/>
            <ac:spMk id="20" creationId="{8D71EDA1-87BF-4D5D-AB79-F346FD19278A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1:48.601" v="57"/>
          <ac:spMkLst>
            <pc:docMk/>
            <pc:sldMk cId="2153298923" sldId="257"/>
            <ac:spMk id="22" creationId="{6DDA8CE9-E0A6-4FF2-823D-D08607606DC2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1:48.601" v="57"/>
          <ac:spMkLst>
            <pc:docMk/>
            <pc:sldMk cId="2153298923" sldId="257"/>
            <ac:spMk id="23" creationId="{11195564-33B9-434B-9641-764F5905A56F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1:24.069" v="55"/>
          <ac:spMkLst>
            <pc:docMk/>
            <pc:sldMk cId="2153298923" sldId="257"/>
            <ac:spMk id="25" creationId="{5A0118C5-4F8D-4CF4-BADD-53FEACC6C42A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5:59.574" v="94"/>
          <ac:spMkLst>
            <pc:docMk/>
            <pc:sldMk cId="2153298923" sldId="257"/>
            <ac:spMk id="26" creationId="{327D73B4-9F5C-4A64-A179-51B9500CB8B5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1:24.069" v="55"/>
          <ac:spMkLst>
            <pc:docMk/>
            <pc:sldMk cId="2153298923" sldId="257"/>
            <ac:spMk id="27" creationId="{4E0A5C5C-2A95-428E-9F6A-0D29EBD57C9F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5:59.574" v="94"/>
          <ac:spMkLst>
            <pc:docMk/>
            <pc:sldMk cId="2153298923" sldId="257"/>
            <ac:spMk id="28" creationId="{C1F06963-6374-4B48-844F-071A9BAAAE02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1:24.069" v="55"/>
          <ac:spMkLst>
            <pc:docMk/>
            <pc:sldMk cId="2153298923" sldId="257"/>
            <ac:spMk id="29" creationId="{1056F38F-7C4E-461D-8709-7D0024AE1F79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5:59.574" v="94"/>
          <ac:spMkLst>
            <pc:docMk/>
            <pc:sldMk cId="2153298923" sldId="257"/>
            <ac:spMk id="30" creationId="{6CB927A4-E432-4310-9CD5-E89FF5063179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1:24.069" v="55"/>
          <ac:spMkLst>
            <pc:docMk/>
            <pc:sldMk cId="2153298923" sldId="257"/>
            <ac:spMk id="31" creationId="{C7278469-3C3C-49CE-AEEE-E176A4900B78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5:59.574" v="94"/>
          <ac:spMkLst>
            <pc:docMk/>
            <pc:sldMk cId="2153298923" sldId="257"/>
            <ac:spMk id="32" creationId="{1453BF6C-B012-48B7-B4E8-6D7AC7C27D02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5:59.574" v="94"/>
          <ac:spMkLst>
            <pc:docMk/>
            <pc:sldMk cId="2153298923" sldId="257"/>
            <ac:spMk id="34" creationId="{E3020543-B24B-4EC4-8FFC-8DD88EEA91A8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1:24.069" v="55"/>
          <ac:spMkLst>
            <pc:docMk/>
            <pc:sldMk cId="2153298923" sldId="257"/>
            <ac:spMk id="37" creationId="{4C6598AB-1C17-4D54-951C-A082D94ACB7A}"/>
          </ac:spMkLst>
        </pc:spChg>
        <pc:spChg chg="add">
          <ac:chgData name="Gwenllian James" userId="S::jamesg116@hwbcymru.net::ce7f1c57-c94a-4d02-b541-8be7bcddb5f4" providerId="AD" clId="Web-{77F287F1-F140-4E5E-852C-2F8F7FD5CE52}" dt="2021-03-24T13:45:59.574" v="94"/>
          <ac:spMkLst>
            <pc:docMk/>
            <pc:sldMk cId="2153298923" sldId="257"/>
            <ac:spMk id="38" creationId="{37C89E4B-3C9F-44B9-8B86-D9E3D112D8EC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1:24.069" v="55"/>
          <ac:spMkLst>
            <pc:docMk/>
            <pc:sldMk cId="2153298923" sldId="257"/>
            <ac:spMk id="39" creationId="{C83B66D7-137D-4AC1-B172-53D60F08BEB5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1:24.069" v="55"/>
          <ac:spMkLst>
            <pc:docMk/>
            <pc:sldMk cId="2153298923" sldId="257"/>
            <ac:spMk id="41" creationId="{F6B92503-6984-4D15-8B98-8718709B785D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3:41:24.069" v="55"/>
          <ac:spMkLst>
            <pc:docMk/>
            <pc:sldMk cId="2153298923" sldId="257"/>
            <ac:spMk id="43" creationId="{08DDF938-524E-4C18-A47D-C00627832366}"/>
          </ac:spMkLst>
        </pc:spChg>
        <pc:grpChg chg="add del">
          <ac:chgData name="Gwenllian James" userId="S::jamesg116@hwbcymru.net::ce7f1c57-c94a-4d02-b541-8be7bcddb5f4" providerId="AD" clId="Web-{77F287F1-F140-4E5E-852C-2F8F7FD5CE52}" dt="2021-03-24T13:41:48.601" v="57"/>
          <ac:grpSpMkLst>
            <pc:docMk/>
            <pc:sldMk cId="2153298923" sldId="257"/>
            <ac:grpSpMk id="24" creationId="{1D18C537-E336-47C4-836B-C342A230F8F3}"/>
          </ac:grpSpMkLst>
        </pc:grpChg>
        <pc:grpChg chg="add del">
          <ac:chgData name="Gwenllian James" userId="S::jamesg116@hwbcymru.net::ce7f1c57-c94a-4d02-b541-8be7bcddb5f4" providerId="AD" clId="Web-{77F287F1-F140-4E5E-852C-2F8F7FD5CE52}" dt="2021-03-24T13:41:24.069" v="55"/>
          <ac:grpSpMkLst>
            <pc:docMk/>
            <pc:sldMk cId="2153298923" sldId="257"/>
            <ac:grpSpMk id="33" creationId="{93DC754C-7E09-422D-A8BB-AF632E90DFA2}"/>
          </ac:grpSpMkLst>
        </pc:grpChg>
        <pc:grpChg chg="add del">
          <ac:chgData name="Gwenllian James" userId="S::jamesg116@hwbcymru.net::ce7f1c57-c94a-4d02-b541-8be7bcddb5f4" providerId="AD" clId="Web-{77F287F1-F140-4E5E-852C-2F8F7FD5CE52}" dt="2021-03-24T13:41:48.601" v="57"/>
          <ac:grpSpMkLst>
            <pc:docMk/>
            <pc:sldMk cId="2153298923" sldId="257"/>
            <ac:grpSpMk id="35" creationId="{5A1259D8-0C3A-4069-A22F-537BBBB61A9C}"/>
          </ac:grpSpMkLst>
        </pc:grpChg>
        <pc:grpChg chg="add del">
          <ac:chgData name="Gwenllian James" userId="S::jamesg116@hwbcymru.net::ce7f1c57-c94a-4d02-b541-8be7bcddb5f4" providerId="AD" clId="Web-{77F287F1-F140-4E5E-852C-2F8F7FD5CE52}" dt="2021-03-24T13:41:24.069" v="55"/>
          <ac:grpSpMkLst>
            <pc:docMk/>
            <pc:sldMk cId="2153298923" sldId="257"/>
            <ac:grpSpMk id="45" creationId="{3773FAF5-C452-4455-9411-D6AF5EBD4CA9}"/>
          </ac:grpSpMkLst>
        </pc:grpChg>
        <pc:picChg chg="add del mod ord">
          <ac:chgData name="Gwenllian James" userId="S::jamesg116@hwbcymru.net::ce7f1c57-c94a-4d02-b541-8be7bcddb5f4" providerId="AD" clId="Web-{77F287F1-F140-4E5E-852C-2F8F7FD5CE52}" dt="2021-03-24T13:45:56.089" v="93"/>
          <ac:picMkLst>
            <pc:docMk/>
            <pc:sldMk cId="2153298923" sldId="257"/>
            <ac:picMk id="4" creationId="{C956A1FF-9D9D-4887-AFCE-7861487B0882}"/>
          </ac:picMkLst>
        </pc:picChg>
        <pc:picChg chg="add mod">
          <ac:chgData name="Gwenllian James" userId="S::jamesg116@hwbcymru.net::ce7f1c57-c94a-4d02-b541-8be7bcddb5f4" providerId="AD" clId="Web-{77F287F1-F140-4E5E-852C-2F8F7FD5CE52}" dt="2021-03-24T13:45:59.574" v="94"/>
          <ac:picMkLst>
            <pc:docMk/>
            <pc:sldMk cId="2153298923" sldId="257"/>
            <ac:picMk id="7" creationId="{44B9EFB8-E72A-45C1-A2A6-0A54A5C9F3AC}"/>
          </ac:picMkLst>
        </pc:picChg>
        <pc:cxnChg chg="add del">
          <ac:chgData name="Gwenllian James" userId="S::jamesg116@hwbcymru.net::ce7f1c57-c94a-4d02-b541-8be7bcddb5f4" providerId="AD" clId="Web-{77F287F1-F140-4E5E-852C-2F8F7FD5CE52}" dt="2021-03-24T13:45:59.574" v="94"/>
          <ac:cxnSpMkLst>
            <pc:docMk/>
            <pc:sldMk cId="2153298923" sldId="257"/>
            <ac:cxnSpMk id="36" creationId="{C49DA8F6-BCC1-4447-B54C-57856834B94B}"/>
          </ac:cxnSpMkLst>
        </pc:cxnChg>
        <pc:cxnChg chg="add">
          <ac:chgData name="Gwenllian James" userId="S::jamesg116@hwbcymru.net::ce7f1c57-c94a-4d02-b541-8be7bcddb5f4" providerId="AD" clId="Web-{77F287F1-F140-4E5E-852C-2F8F7FD5CE52}" dt="2021-03-24T13:45:59.574" v="94"/>
          <ac:cxnSpMkLst>
            <pc:docMk/>
            <pc:sldMk cId="2153298923" sldId="257"/>
            <ac:cxnSpMk id="40" creationId="{AA2EAA10-076F-46BD-8F0F-B9A2FB77A85C}"/>
          </ac:cxnSpMkLst>
        </pc:cxnChg>
        <pc:cxnChg chg="add">
          <ac:chgData name="Gwenllian James" userId="S::jamesg116@hwbcymru.net::ce7f1c57-c94a-4d02-b541-8be7bcddb5f4" providerId="AD" clId="Web-{77F287F1-F140-4E5E-852C-2F8F7FD5CE52}" dt="2021-03-24T13:45:59.574" v="94"/>
          <ac:cxnSpMkLst>
            <pc:docMk/>
            <pc:sldMk cId="2153298923" sldId="257"/>
            <ac:cxnSpMk id="42" creationId="{D891E407-403B-4764-86C9-33A56D3BCAA3}"/>
          </ac:cxnSpMkLst>
        </pc:cxnChg>
      </pc:sldChg>
      <pc:sldChg chg="new del">
        <pc:chgData name="Gwenllian James" userId="S::jamesg116@hwbcymru.net::ce7f1c57-c94a-4d02-b541-8be7bcddb5f4" providerId="AD" clId="Web-{77F287F1-F140-4E5E-852C-2F8F7FD5CE52}" dt="2021-03-24T13:39:12.754" v="47"/>
        <pc:sldMkLst>
          <pc:docMk/>
          <pc:sldMk cId="3230840297" sldId="257"/>
        </pc:sldMkLst>
      </pc:sldChg>
      <pc:sldChg chg="addSp delSp modSp new mod setBg setClrOvrMap">
        <pc:chgData name="Gwenllian James" userId="S::jamesg116@hwbcymru.net::ce7f1c57-c94a-4d02-b541-8be7bcddb5f4" providerId="AD" clId="Web-{77F287F1-F140-4E5E-852C-2F8F7FD5CE52}" dt="2021-03-24T14:16:59.790" v="157"/>
        <pc:sldMkLst>
          <pc:docMk/>
          <pc:sldMk cId="2013730486" sldId="258"/>
        </pc:sldMkLst>
        <pc:spChg chg="mod ord">
          <ac:chgData name="Gwenllian James" userId="S::jamesg116@hwbcymru.net::ce7f1c57-c94a-4d02-b541-8be7bcddb5f4" providerId="AD" clId="Web-{77F287F1-F140-4E5E-852C-2F8F7FD5CE52}" dt="2021-03-24T14:16:59.790" v="157"/>
          <ac:spMkLst>
            <pc:docMk/>
            <pc:sldMk cId="2013730486" sldId="258"/>
            <ac:spMk id="2" creationId="{18386E3A-A9F2-43FE-A8DD-C9E069FFBE2D}"/>
          </ac:spMkLst>
        </pc:spChg>
        <pc:spChg chg="del">
          <ac:chgData name="Gwenllian James" userId="S::jamesg116@hwbcymru.net::ce7f1c57-c94a-4d02-b541-8be7bcddb5f4" providerId="AD" clId="Web-{77F287F1-F140-4E5E-852C-2F8F7FD5CE52}" dt="2021-03-24T14:14:20.927" v="138"/>
          <ac:spMkLst>
            <pc:docMk/>
            <pc:sldMk cId="2013730486" sldId="258"/>
            <ac:spMk id="3" creationId="{923EBFCA-A206-4E49-9110-6CDFAC33F1FD}"/>
          </ac:spMkLst>
        </pc:spChg>
        <pc:spChg chg="add del mod ord">
          <ac:chgData name="Gwenllian James" userId="S::jamesg116@hwbcymru.net::ce7f1c57-c94a-4d02-b541-8be7bcddb5f4" providerId="AD" clId="Web-{77F287F1-F140-4E5E-852C-2F8F7FD5CE52}" dt="2021-03-24T14:16:59.790" v="157"/>
          <ac:spMkLst>
            <pc:docMk/>
            <pc:sldMk cId="2013730486" sldId="258"/>
            <ac:spMk id="4" creationId="{FC7C1C17-BF75-4C26-984D-2D8FB4DC1260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4:16:59.790" v="157"/>
          <ac:spMkLst>
            <pc:docMk/>
            <pc:sldMk cId="2013730486" sldId="258"/>
            <ac:spMk id="8" creationId="{80DF40B2-80F7-4E71-B46C-284163F3654A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4:14:32.036" v="140"/>
          <ac:spMkLst>
            <pc:docMk/>
            <pc:sldMk cId="2013730486" sldId="258"/>
            <ac:spMk id="10" creationId="{1DB7C82F-AB7E-4F0C-B829-FA1B9C415180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4:16:45.133" v="154"/>
          <ac:spMkLst>
            <pc:docMk/>
            <pc:sldMk cId="2013730486" sldId="258"/>
            <ac:spMk id="12" creationId="{80DF40B2-80F7-4E71-B46C-284163F3654A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4:16:34.477" v="150"/>
          <ac:spMkLst>
            <pc:docMk/>
            <pc:sldMk cId="2013730486" sldId="258"/>
            <ac:spMk id="13" creationId="{D55CD764-972B-4CA5-A885-53E55C63E174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4:16:59.790" v="156"/>
          <ac:spMkLst>
            <pc:docMk/>
            <pc:sldMk cId="2013730486" sldId="258"/>
            <ac:spMk id="14" creationId="{1707FC24-6981-43D9-B525-C7832BA22463}"/>
          </ac:spMkLst>
        </pc:spChg>
        <pc:spChg chg="add">
          <ac:chgData name="Gwenllian James" userId="S::jamesg116@hwbcymru.net::ce7f1c57-c94a-4d02-b541-8be7bcddb5f4" providerId="AD" clId="Web-{77F287F1-F140-4E5E-852C-2F8F7FD5CE52}" dt="2021-03-24T14:16:59.790" v="157"/>
          <ac:spMkLst>
            <pc:docMk/>
            <pc:sldMk cId="2013730486" sldId="258"/>
            <ac:spMk id="16" creationId="{F13C74B1-5B17-4795-BED0-7140497B445A}"/>
          </ac:spMkLst>
        </pc:spChg>
        <pc:spChg chg="add">
          <ac:chgData name="Gwenllian James" userId="S::jamesg116@hwbcymru.net::ce7f1c57-c94a-4d02-b541-8be7bcddb5f4" providerId="AD" clId="Web-{77F287F1-F140-4E5E-852C-2F8F7FD5CE52}" dt="2021-03-24T14:16:59.790" v="157"/>
          <ac:spMkLst>
            <pc:docMk/>
            <pc:sldMk cId="2013730486" sldId="258"/>
            <ac:spMk id="17" creationId="{D4974D33-8DC5-464E-8C6D-BE58F0669C17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4:16:34.477" v="150"/>
          <ac:spMkLst>
            <pc:docMk/>
            <pc:sldMk cId="2013730486" sldId="258"/>
            <ac:spMk id="37" creationId="{34165AB3-7006-4430-BCE3-25476BE13322}"/>
          </ac:spMkLst>
        </pc:spChg>
        <pc:spChg chg="add del">
          <ac:chgData name="Gwenllian James" userId="S::jamesg116@hwbcymru.net::ce7f1c57-c94a-4d02-b541-8be7bcddb5f4" providerId="AD" clId="Web-{77F287F1-F140-4E5E-852C-2F8F7FD5CE52}" dt="2021-03-24T14:16:34.477" v="150"/>
          <ac:spMkLst>
            <pc:docMk/>
            <pc:sldMk cId="2013730486" sldId="258"/>
            <ac:spMk id="39" creationId="{E3E51905-F374-4E1A-97CF-B741584B74D5}"/>
          </ac:spMkLst>
        </pc:spChg>
        <pc:grpChg chg="add del">
          <ac:chgData name="Gwenllian James" userId="S::jamesg116@hwbcymru.net::ce7f1c57-c94a-4d02-b541-8be7bcddb5f4" providerId="AD" clId="Web-{77F287F1-F140-4E5E-852C-2F8F7FD5CE52}" dt="2021-03-24T14:16:34.477" v="150"/>
          <ac:grpSpMkLst>
            <pc:docMk/>
            <pc:sldMk cId="2013730486" sldId="258"/>
            <ac:grpSpMk id="15" creationId="{485CDB4C-1FD0-4585-A020-27F2D836BD57}"/>
          </ac:grpSpMkLst>
        </pc:grpChg>
        <pc:picChg chg="add mod ord">
          <ac:chgData name="Gwenllian James" userId="S::jamesg116@hwbcymru.net::ce7f1c57-c94a-4d02-b541-8be7bcddb5f4" providerId="AD" clId="Web-{77F287F1-F140-4E5E-852C-2F8F7FD5CE52}" dt="2021-03-24T14:16:59.790" v="157"/>
          <ac:picMkLst>
            <pc:docMk/>
            <pc:sldMk cId="2013730486" sldId="258"/>
            <ac:picMk id="5" creationId="{1900FC1C-33C3-4835-8345-EBCD61671165}"/>
          </ac:picMkLst>
        </pc:picChg>
        <pc:picChg chg="add del">
          <ac:chgData name="Gwenllian James" userId="S::jamesg116@hwbcymru.net::ce7f1c57-c94a-4d02-b541-8be7bcddb5f4" providerId="AD" clId="Web-{77F287F1-F140-4E5E-852C-2F8F7FD5CE52}" dt="2021-03-24T14:14:46.990" v="142"/>
          <ac:picMkLst>
            <pc:docMk/>
            <pc:sldMk cId="2013730486" sldId="258"/>
            <ac:picMk id="7" creationId="{54DDEBDD-D8BD-41A6-8A0D-B00E3768B0F9}"/>
          </ac:picMkLst>
        </pc:picChg>
        <pc:cxnChg chg="add del">
          <ac:chgData name="Gwenllian James" userId="S::jamesg116@hwbcymru.net::ce7f1c57-c94a-4d02-b541-8be7bcddb5f4" providerId="AD" clId="Web-{77F287F1-F140-4E5E-852C-2F8F7FD5CE52}" dt="2021-03-24T14:16:41.180" v="152"/>
          <ac:cxnSpMkLst>
            <pc:docMk/>
            <pc:sldMk cId="2013730486" sldId="258"/>
            <ac:cxnSpMk id="11" creationId="{A7F400EE-A8A5-48AF-B4D6-291B52C6F0B0}"/>
          </ac:cxnSpMkLst>
        </pc:cxnChg>
      </pc:sldChg>
      <pc:sldChg chg="modSp new">
        <pc:chgData name="Gwenllian James" userId="S::jamesg116@hwbcymru.net::ce7f1c57-c94a-4d02-b541-8be7bcddb5f4" providerId="AD" clId="Web-{77F287F1-F140-4E5E-852C-2F8F7FD5CE52}" dt="2021-03-24T14:17:43.869" v="176" actId="20577"/>
        <pc:sldMkLst>
          <pc:docMk/>
          <pc:sldMk cId="1218745572" sldId="259"/>
        </pc:sldMkLst>
        <pc:spChg chg="mod">
          <ac:chgData name="Gwenllian James" userId="S::jamesg116@hwbcymru.net::ce7f1c57-c94a-4d02-b541-8be7bcddb5f4" providerId="AD" clId="Web-{77F287F1-F140-4E5E-852C-2F8F7FD5CE52}" dt="2021-03-24T14:17:43.869" v="176" actId="20577"/>
          <ac:spMkLst>
            <pc:docMk/>
            <pc:sldMk cId="1218745572" sldId="259"/>
            <ac:spMk id="2" creationId="{5E111EFF-189F-4EC7-8CDB-F009A84E3D05}"/>
          </ac:spMkLst>
        </pc:spChg>
      </pc:sldChg>
    </pc:docChg>
  </pc:docChgLst>
  <pc:docChgLst>
    <pc:chgData name="Gwenllian James" userId="S::jamesg116@hwbcymru.net::ce7f1c57-c94a-4d02-b541-8be7bcddb5f4" providerId="AD" clId="Web-{5CF42578-02B6-4B61-965E-F5889A17A5A6}"/>
    <pc:docChg chg="addSld delSld modSld">
      <pc:chgData name="Gwenllian James" userId="S::jamesg116@hwbcymru.net::ce7f1c57-c94a-4d02-b541-8be7bcddb5f4" providerId="AD" clId="Web-{5CF42578-02B6-4B61-965E-F5889A17A5A6}" dt="2021-03-25T10:43:54.784" v="106"/>
      <pc:docMkLst>
        <pc:docMk/>
      </pc:docMkLst>
      <pc:sldChg chg="addSp delSp modSp mod setBg setClrOvrMap">
        <pc:chgData name="Gwenllian James" userId="S::jamesg116@hwbcymru.net::ce7f1c57-c94a-4d02-b541-8be7bcddb5f4" providerId="AD" clId="Web-{5CF42578-02B6-4B61-965E-F5889A17A5A6}" dt="2021-03-25T10:33:50.725" v="66"/>
        <pc:sldMkLst>
          <pc:docMk/>
          <pc:sldMk cId="739839670" sldId="263"/>
        </pc:sldMkLst>
        <pc:spChg chg="mod ord">
          <ac:chgData name="Gwenllian James" userId="S::jamesg116@hwbcymru.net::ce7f1c57-c94a-4d02-b541-8be7bcddb5f4" providerId="AD" clId="Web-{5CF42578-02B6-4B61-965E-F5889A17A5A6}" dt="2021-03-25T10:33:50.725" v="66"/>
          <ac:spMkLst>
            <pc:docMk/>
            <pc:sldMk cId="739839670" sldId="263"/>
            <ac:spMk id="2" creationId="{20D3D93C-8ABC-4847-AE19-67C85FA2B0FA}"/>
          </ac:spMkLst>
        </pc:spChg>
        <pc:spChg chg="del">
          <ac:chgData name="Gwenllian James" userId="S::jamesg116@hwbcymru.net::ce7f1c57-c94a-4d02-b541-8be7bcddb5f4" providerId="AD" clId="Web-{5CF42578-02B6-4B61-965E-F5889A17A5A6}" dt="2021-03-25T10:30:44.783" v="30"/>
          <ac:spMkLst>
            <pc:docMk/>
            <pc:sldMk cId="739839670" sldId="263"/>
            <ac:spMk id="3" creationId="{8DDC1A6D-1C25-4F74-8438-FDBEE3F4FD73}"/>
          </ac:spMkLst>
        </pc:spChg>
        <pc:spChg chg="add mod ord">
          <ac:chgData name="Gwenllian James" userId="S::jamesg116@hwbcymru.net::ce7f1c57-c94a-4d02-b541-8be7bcddb5f4" providerId="AD" clId="Web-{5CF42578-02B6-4B61-965E-F5889A17A5A6}" dt="2021-03-25T10:33:50.725" v="66"/>
          <ac:spMkLst>
            <pc:docMk/>
            <pc:sldMk cId="739839670" sldId="263"/>
            <ac:spMk id="5" creationId="{4764ADE8-A84D-4603-B2DA-382551C76DF4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1:01.784" v="37"/>
          <ac:spMkLst>
            <pc:docMk/>
            <pc:sldMk cId="739839670" sldId="263"/>
            <ac:spMk id="7" creationId="{4845A0EE-C4C8-4AE1-B3C6-1261368AC036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1:15.909" v="41"/>
          <ac:spMkLst>
            <pc:docMk/>
            <pc:sldMk cId="739839670" sldId="263"/>
            <ac:spMk id="8" creationId="{E49CC64F-7275-4E33-961B-0C5CDC439875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1:05.674" v="39"/>
          <ac:spMkLst>
            <pc:docMk/>
            <pc:sldMk cId="739839670" sldId="263"/>
            <ac:spMk id="9" creationId="{DE195A06-1351-4A67-A1A7-90440F1125AB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0:58.096" v="35"/>
          <ac:spMkLst>
            <pc:docMk/>
            <pc:sldMk cId="739839670" sldId="263"/>
            <ac:spMk id="10" creationId="{E49CC64F-7275-4E33-961B-0C5CDC439875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1:20.831" v="43"/>
          <ac:spMkLst>
            <pc:docMk/>
            <pc:sldMk cId="739839670" sldId="263"/>
            <ac:spMk id="11" creationId="{0BC9EFE1-D8CB-4668-9980-DB108327A794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1:20.831" v="43"/>
          <ac:spMkLst>
            <pc:docMk/>
            <pc:sldMk cId="739839670" sldId="263"/>
            <ac:spMk id="14" creationId="{77DA6D33-2D62-458C-BF5D-DBF612FD557E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1:23.644" v="45"/>
          <ac:spMkLst>
            <pc:docMk/>
            <pc:sldMk cId="739839670" sldId="263"/>
            <ac:spMk id="15" creationId="{80DF40B2-80F7-4E71-B46C-284163F3654A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1:23.644" v="45"/>
          <ac:spMkLst>
            <pc:docMk/>
            <pc:sldMk cId="739839670" sldId="263"/>
            <ac:spMk id="16" creationId="{161F6A45-E4CE-4965-8D96-12C18659EE66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1:30.472" v="47"/>
          <ac:spMkLst>
            <pc:docMk/>
            <pc:sldMk cId="739839670" sldId="263"/>
            <ac:spMk id="17" creationId="{F13C74B1-5B17-4795-BED0-7140497B445A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1:30.472" v="47"/>
          <ac:spMkLst>
            <pc:docMk/>
            <pc:sldMk cId="739839670" sldId="263"/>
            <ac:spMk id="18" creationId="{D4974D33-8DC5-464E-8C6D-BE58F0669C17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1:30.472" v="47"/>
          <ac:spMkLst>
            <pc:docMk/>
            <pc:sldMk cId="739839670" sldId="263"/>
            <ac:spMk id="19" creationId="{C0E92266-6872-423B-AEE0-333B3EA3552E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2:33.645" v="49"/>
          <ac:spMkLst>
            <pc:docMk/>
            <pc:sldMk cId="739839670" sldId="263"/>
            <ac:spMk id="20" creationId="{E1B60906-7CE9-427C-A790-922559887281}"/>
          </ac:spMkLst>
        </pc:spChg>
        <pc:spChg chg="add mod">
          <ac:chgData name="Gwenllian James" userId="S::jamesg116@hwbcymru.net::ce7f1c57-c94a-4d02-b541-8be7bcddb5f4" providerId="AD" clId="Web-{5CF42578-02B6-4B61-965E-F5889A17A5A6}" dt="2021-03-25T10:33:50.725" v="66"/>
          <ac:spMkLst>
            <pc:docMk/>
            <pc:sldMk cId="739839670" sldId="263"/>
            <ac:spMk id="23" creationId="{542D439B-78CE-4DCD-A1E8-D2E5F2FD3836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2:43.973" v="56"/>
          <ac:spMkLst>
            <pc:docMk/>
            <pc:sldMk cId="739839670" sldId="263"/>
            <ac:spMk id="25" creationId="{D1520B01-A2E4-41C2-8A8F-7683F250890E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2:46.895" v="58"/>
          <ac:spMkLst>
            <pc:docMk/>
            <pc:sldMk cId="739839670" sldId="263"/>
            <ac:spMk id="26" creationId="{DEE5C6BA-FE2A-4C38-8D88-E70C06E54F82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2:46.895" v="58"/>
          <ac:spMkLst>
            <pc:docMk/>
            <pc:sldMk cId="739839670" sldId="263"/>
            <ac:spMk id="27" creationId="{212A5A7F-B5A5-45AA-834B-35A450813001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2:40.317" v="54"/>
          <ac:spMkLst>
            <pc:docMk/>
            <pc:sldMk cId="739839670" sldId="263"/>
            <ac:spMk id="28" creationId="{53F29798-D584-4792-9B62-3F5F5C36D619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2:46.895" v="58"/>
          <ac:spMkLst>
            <pc:docMk/>
            <pc:sldMk cId="739839670" sldId="263"/>
            <ac:spMk id="29" creationId="{DE9FA85F-F0FB-4952-A05F-04CC67B18EE5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3:50.725" v="66"/>
          <ac:spMkLst>
            <pc:docMk/>
            <pc:sldMk cId="739839670" sldId="263"/>
            <ac:spMk id="31" creationId="{53F29798-D584-4792-9B62-3F5F5C36D619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3:23.583" v="61"/>
          <ac:spMkLst>
            <pc:docMk/>
            <pc:sldMk cId="739839670" sldId="263"/>
            <ac:spMk id="33" creationId="{022BDE4A-8A20-4A69-9C5A-581C82036A4D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3:44.193" v="63"/>
          <ac:spMkLst>
            <pc:docMk/>
            <pc:sldMk cId="739839670" sldId="263"/>
            <ac:spMk id="35" creationId="{F0D9E8E0-C663-4DB1-9CD1-47C82C55E376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2:46.895" v="58"/>
          <ac:spMkLst>
            <pc:docMk/>
            <pc:sldMk cId="739839670" sldId="263"/>
            <ac:spMk id="36" creationId="{FEBD362A-CC27-47D9-8FC3-A5E91BA0760C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3:44.193" v="63"/>
          <ac:spMkLst>
            <pc:docMk/>
            <pc:sldMk cId="739839670" sldId="263"/>
            <ac:spMk id="37" creationId="{129F4FEF-3F4E-4042-8E6D-C24E201FB31A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3:50.709" v="65"/>
          <ac:spMkLst>
            <pc:docMk/>
            <pc:sldMk cId="739839670" sldId="263"/>
            <ac:spMk id="39" creationId="{AAB8EDC3-1C0D-4505-A2C7-839A5161FB53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3:50.709" v="65"/>
          <ac:spMkLst>
            <pc:docMk/>
            <pc:sldMk cId="739839670" sldId="263"/>
            <ac:spMk id="40" creationId="{2069E294-3813-4588-9E9C-AEA08F9C4DA1}"/>
          </ac:spMkLst>
        </pc:spChg>
        <pc:spChg chg="add del">
          <ac:chgData name="Gwenllian James" userId="S::jamesg116@hwbcymru.net::ce7f1c57-c94a-4d02-b541-8be7bcddb5f4" providerId="AD" clId="Web-{5CF42578-02B6-4B61-965E-F5889A17A5A6}" dt="2021-03-25T10:33:50.709" v="65"/>
          <ac:spMkLst>
            <pc:docMk/>
            <pc:sldMk cId="739839670" sldId="263"/>
            <ac:spMk id="41" creationId="{1A02129A-08CA-48CE-B847-05F37A4C4FC4}"/>
          </ac:spMkLst>
        </pc:spChg>
        <pc:spChg chg="add">
          <ac:chgData name="Gwenllian James" userId="S::jamesg116@hwbcymru.net::ce7f1c57-c94a-4d02-b541-8be7bcddb5f4" providerId="AD" clId="Web-{5CF42578-02B6-4B61-965E-F5889A17A5A6}" dt="2021-03-25T10:33:50.725" v="66"/>
          <ac:spMkLst>
            <pc:docMk/>
            <pc:sldMk cId="739839670" sldId="263"/>
            <ac:spMk id="60" creationId="{A3BAF07C-C39E-42EB-BB22-8D46691D9735}"/>
          </ac:spMkLst>
        </pc:spChg>
        <pc:spChg chg="add">
          <ac:chgData name="Gwenllian James" userId="S::jamesg116@hwbcymru.net::ce7f1c57-c94a-4d02-b541-8be7bcddb5f4" providerId="AD" clId="Web-{5CF42578-02B6-4B61-965E-F5889A17A5A6}" dt="2021-03-25T10:33:50.725" v="66"/>
          <ac:spMkLst>
            <pc:docMk/>
            <pc:sldMk cId="739839670" sldId="263"/>
            <ac:spMk id="64" creationId="{7F8A964E-B83C-416C-8AEB-1EF968FCAAFB}"/>
          </ac:spMkLst>
        </pc:spChg>
        <pc:grpChg chg="add del">
          <ac:chgData name="Gwenllian James" userId="S::jamesg116@hwbcymru.net::ce7f1c57-c94a-4d02-b541-8be7bcddb5f4" providerId="AD" clId="Web-{5CF42578-02B6-4B61-965E-F5889A17A5A6}" dt="2021-03-25T10:32:43.973" v="56"/>
          <ac:grpSpMkLst>
            <pc:docMk/>
            <pc:sldMk cId="739839670" sldId="263"/>
            <ac:grpSpMk id="30" creationId="{1F634C0A-A487-42AF-8DFD-4DAD62FE92BF}"/>
          </ac:grpSpMkLst>
        </pc:grpChg>
        <pc:grpChg chg="add del">
          <ac:chgData name="Gwenllian James" userId="S::jamesg116@hwbcymru.net::ce7f1c57-c94a-4d02-b541-8be7bcddb5f4" providerId="AD" clId="Web-{5CF42578-02B6-4B61-965E-F5889A17A5A6}" dt="2021-03-25T10:32:43.973" v="56"/>
          <ac:grpSpMkLst>
            <pc:docMk/>
            <pc:sldMk cId="739839670" sldId="263"/>
            <ac:grpSpMk id="34" creationId="{066EE5A2-0D35-4D6A-A5C7-1CA91F740684}"/>
          </ac:grpSpMkLst>
        </pc:grpChg>
        <pc:grpChg chg="add del">
          <ac:chgData name="Gwenllian James" userId="S::jamesg116@hwbcymru.net::ce7f1c57-c94a-4d02-b541-8be7bcddb5f4" providerId="AD" clId="Web-{5CF42578-02B6-4B61-965E-F5889A17A5A6}" dt="2021-03-25T10:32:43.973" v="56"/>
          <ac:grpSpMkLst>
            <pc:docMk/>
            <pc:sldMk cId="739839670" sldId="263"/>
            <ac:grpSpMk id="38" creationId="{56AA1647-0DA6-4A17-B3E1-95D61BD54714}"/>
          </ac:grpSpMkLst>
        </pc:grpChg>
        <pc:grpChg chg="add del">
          <ac:chgData name="Gwenllian James" userId="S::jamesg116@hwbcymru.net::ce7f1c57-c94a-4d02-b541-8be7bcddb5f4" providerId="AD" clId="Web-{5CF42578-02B6-4B61-965E-F5889A17A5A6}" dt="2021-03-25T10:32:43.973" v="56"/>
          <ac:grpSpMkLst>
            <pc:docMk/>
            <pc:sldMk cId="739839670" sldId="263"/>
            <ac:grpSpMk id="42" creationId="{08D20F07-CD49-4F17-BC00-9429DA80C502}"/>
          </ac:grpSpMkLst>
        </pc:grpChg>
        <pc:grpChg chg="add">
          <ac:chgData name="Gwenllian James" userId="S::jamesg116@hwbcymru.net::ce7f1c57-c94a-4d02-b541-8be7bcddb5f4" providerId="AD" clId="Web-{5CF42578-02B6-4B61-965E-F5889A17A5A6}" dt="2021-03-25T10:33:50.725" v="66"/>
          <ac:grpSpMkLst>
            <pc:docMk/>
            <pc:sldMk cId="739839670" sldId="263"/>
            <ac:grpSpMk id="61" creationId="{D8E9CF54-0466-4261-9E62-0249E60E1886}"/>
          </ac:grpSpMkLst>
        </pc:grpChg>
        <pc:picChg chg="add mod ord">
          <ac:chgData name="Gwenllian James" userId="S::jamesg116@hwbcymru.net::ce7f1c57-c94a-4d02-b541-8be7bcddb5f4" providerId="AD" clId="Web-{5CF42578-02B6-4B61-965E-F5889A17A5A6}" dt="2021-03-25T10:33:50.725" v="66"/>
          <ac:picMkLst>
            <pc:docMk/>
            <pc:sldMk cId="739839670" sldId="263"/>
            <ac:picMk id="4" creationId="{98C7F7E7-B576-4089-9A5B-92EFDCCD97E9}"/>
          </ac:picMkLst>
        </pc:picChg>
        <pc:picChg chg="add del">
          <ac:chgData name="Gwenllian James" userId="S::jamesg116@hwbcymru.net::ce7f1c57-c94a-4d02-b541-8be7bcddb5f4" providerId="AD" clId="Web-{5CF42578-02B6-4B61-965E-F5889A17A5A6}" dt="2021-03-25T10:31:05.674" v="39"/>
          <ac:picMkLst>
            <pc:docMk/>
            <pc:sldMk cId="739839670" sldId="263"/>
            <ac:picMk id="12" creationId="{54DDEBDD-D8BD-41A6-8A0D-B00E3768B0F9}"/>
          </ac:picMkLst>
        </pc:picChg>
        <pc:picChg chg="add del">
          <ac:chgData name="Gwenllian James" userId="S::jamesg116@hwbcymru.net::ce7f1c57-c94a-4d02-b541-8be7bcddb5f4" providerId="AD" clId="Web-{5CF42578-02B6-4B61-965E-F5889A17A5A6}" dt="2021-03-25T10:31:20.831" v="43"/>
          <ac:picMkLst>
            <pc:docMk/>
            <pc:sldMk cId="739839670" sldId="263"/>
            <ac:picMk id="13" creationId="{7CBAE1BD-B8E4-4029-8AA2-C77E4FED9864}"/>
          </ac:picMkLst>
        </pc:picChg>
        <pc:picChg chg="add mod ord">
          <ac:chgData name="Gwenllian James" userId="S::jamesg116@hwbcymru.net::ce7f1c57-c94a-4d02-b541-8be7bcddb5f4" providerId="AD" clId="Web-{5CF42578-02B6-4B61-965E-F5889A17A5A6}" dt="2021-03-25T10:33:50.725" v="66"/>
          <ac:picMkLst>
            <pc:docMk/>
            <pc:sldMk cId="739839670" sldId="263"/>
            <ac:picMk id="22" creationId="{DBF9FE4F-719E-480A-9C19-7AB0978F480A}"/>
          </ac:picMkLst>
        </pc:picChg>
        <pc:picChg chg="add del">
          <ac:chgData name="Gwenllian James" userId="S::jamesg116@hwbcymru.net::ce7f1c57-c94a-4d02-b541-8be7bcddb5f4" providerId="AD" clId="Web-{5CF42578-02B6-4B61-965E-F5889A17A5A6}" dt="2021-03-25T10:32:46.895" v="58"/>
          <ac:picMkLst>
            <pc:docMk/>
            <pc:sldMk cId="739839670" sldId="263"/>
            <ac:picMk id="32" creationId="{53E66F28-0926-4CFB-BDAB-646CAB184CB0}"/>
          </ac:picMkLst>
        </pc:picChg>
        <pc:cxnChg chg="add del">
          <ac:chgData name="Gwenllian James" userId="S::jamesg116@hwbcymru.net::ce7f1c57-c94a-4d02-b541-8be7bcddb5f4" providerId="AD" clId="Web-{5CF42578-02B6-4B61-965E-F5889A17A5A6}" dt="2021-03-25T10:32:46.895" v="59"/>
          <ac:cxnSpMkLst>
            <pc:docMk/>
            <pc:sldMk cId="739839670" sldId="263"/>
            <ac:cxnSpMk id="21" creationId="{A7F400EE-A8A5-48AF-B4D6-291B52C6F0B0}"/>
          </ac:cxnSpMkLst>
        </pc:cxnChg>
      </pc:sldChg>
      <pc:sldChg chg="addSp delSp modSp new mod setBg">
        <pc:chgData name="Gwenllian James" userId="S::jamesg116@hwbcymru.net::ce7f1c57-c94a-4d02-b541-8be7bcddb5f4" providerId="AD" clId="Web-{5CF42578-02B6-4B61-965E-F5889A17A5A6}" dt="2021-03-25T10:39:57.263" v="104"/>
        <pc:sldMkLst>
          <pc:docMk/>
          <pc:sldMk cId="1290952128" sldId="264"/>
        </pc:sldMkLst>
        <pc:spChg chg="mod">
          <ac:chgData name="Gwenllian James" userId="S::jamesg116@hwbcymru.net::ce7f1c57-c94a-4d02-b541-8be7bcddb5f4" providerId="AD" clId="Web-{5CF42578-02B6-4B61-965E-F5889A17A5A6}" dt="2021-03-25T10:39:57.263" v="104"/>
          <ac:spMkLst>
            <pc:docMk/>
            <pc:sldMk cId="1290952128" sldId="264"/>
            <ac:spMk id="2" creationId="{FCFF5597-C2CA-45FA-A875-4C802C09C508}"/>
          </ac:spMkLst>
        </pc:spChg>
        <pc:spChg chg="del">
          <ac:chgData name="Gwenllian James" userId="S::jamesg116@hwbcymru.net::ce7f1c57-c94a-4d02-b541-8be7bcddb5f4" providerId="AD" clId="Web-{5CF42578-02B6-4B61-965E-F5889A17A5A6}" dt="2021-03-25T10:37:57.651" v="96"/>
          <ac:spMkLst>
            <pc:docMk/>
            <pc:sldMk cId="1290952128" sldId="264"/>
            <ac:spMk id="3" creationId="{821AD576-5D6F-4DCE-89C2-604854229B3A}"/>
          </ac:spMkLst>
        </pc:spChg>
        <pc:spChg chg="del">
          <ac:chgData name="Gwenllian James" userId="S::jamesg116@hwbcymru.net::ce7f1c57-c94a-4d02-b541-8be7bcddb5f4" providerId="AD" clId="Web-{5CF42578-02B6-4B61-965E-F5889A17A5A6}" dt="2021-03-25T10:39:52.841" v="100"/>
          <ac:spMkLst>
            <pc:docMk/>
            <pc:sldMk cId="1290952128" sldId="264"/>
            <ac:spMk id="4" creationId="{B5711C62-9EB8-4D8F-A9E9-92C67C2F5883}"/>
          </ac:spMkLst>
        </pc:spChg>
        <pc:spChg chg="add mod">
          <ac:chgData name="Gwenllian James" userId="S::jamesg116@hwbcymru.net::ce7f1c57-c94a-4d02-b541-8be7bcddb5f4" providerId="AD" clId="Web-{5CF42578-02B6-4B61-965E-F5889A17A5A6}" dt="2021-03-25T10:39:57.263" v="104"/>
          <ac:spMkLst>
            <pc:docMk/>
            <pc:sldMk cId="1290952128" sldId="264"/>
            <ac:spMk id="6" creationId="{B9B52651-FB8E-4B1F-B133-7578B4B46F0F}"/>
          </ac:spMkLst>
        </pc:spChg>
        <pc:spChg chg="add mod">
          <ac:chgData name="Gwenllian James" userId="S::jamesg116@hwbcymru.net::ce7f1c57-c94a-4d02-b541-8be7bcddb5f4" providerId="AD" clId="Web-{5CF42578-02B6-4B61-965E-F5889A17A5A6}" dt="2021-03-25T10:39:57.263" v="104"/>
          <ac:spMkLst>
            <pc:docMk/>
            <pc:sldMk cId="1290952128" sldId="264"/>
            <ac:spMk id="9" creationId="{2613E60B-5287-4BA5-9271-FFB6A95C4C4A}"/>
          </ac:spMkLst>
        </pc:spChg>
        <pc:spChg chg="add">
          <ac:chgData name="Gwenllian James" userId="S::jamesg116@hwbcymru.net::ce7f1c57-c94a-4d02-b541-8be7bcddb5f4" providerId="AD" clId="Web-{5CF42578-02B6-4B61-965E-F5889A17A5A6}" dt="2021-03-25T10:39:57.263" v="104"/>
          <ac:spMkLst>
            <pc:docMk/>
            <pc:sldMk cId="1290952128" sldId="264"/>
            <ac:spMk id="14" creationId="{022BDE4A-8A20-4A69-9C5A-581C82036A4D}"/>
          </ac:spMkLst>
        </pc:spChg>
        <pc:picChg chg="add mod ord">
          <ac:chgData name="Gwenllian James" userId="S::jamesg116@hwbcymru.net::ce7f1c57-c94a-4d02-b541-8be7bcddb5f4" providerId="AD" clId="Web-{5CF42578-02B6-4B61-965E-F5889A17A5A6}" dt="2021-03-25T10:39:57.263" v="104"/>
          <ac:picMkLst>
            <pc:docMk/>
            <pc:sldMk cId="1290952128" sldId="264"/>
            <ac:picMk id="5" creationId="{4BE0036D-FC95-4F3E-B180-2C3C1D2C39D0}"/>
          </ac:picMkLst>
        </pc:picChg>
        <pc:picChg chg="add mod ord">
          <ac:chgData name="Gwenllian James" userId="S::jamesg116@hwbcymru.net::ce7f1c57-c94a-4d02-b541-8be7bcddb5f4" providerId="AD" clId="Web-{5CF42578-02B6-4B61-965E-F5889A17A5A6}" dt="2021-03-25T10:39:57.263" v="104"/>
          <ac:picMkLst>
            <pc:docMk/>
            <pc:sldMk cId="1290952128" sldId="264"/>
            <ac:picMk id="8" creationId="{7AB244C6-78B8-4FD4-81EE-749F0821B67B}"/>
          </ac:picMkLst>
        </pc:picChg>
      </pc:sldChg>
      <pc:sldChg chg="new del">
        <pc:chgData name="Gwenllian James" userId="S::jamesg116@hwbcymru.net::ce7f1c57-c94a-4d02-b541-8be7bcddb5f4" providerId="AD" clId="Web-{5CF42578-02B6-4B61-965E-F5889A17A5A6}" dt="2021-03-25T10:43:54.784" v="106"/>
        <pc:sldMkLst>
          <pc:docMk/>
          <pc:sldMk cId="2304450715" sldId="265"/>
        </pc:sldMkLst>
      </pc:sldChg>
    </pc:docChg>
  </pc:docChgLst>
  <pc:docChgLst>
    <pc:chgData name="Gwenllian James" userId="S::jamesg116@hwbcymru.net::ce7f1c57-c94a-4d02-b541-8be7bcddb5f4" providerId="AD" clId="Web-{D645C20D-6AFE-4FB2-BE08-EA8EC21E4A00}"/>
    <pc:docChg chg="addSld modSld">
      <pc:chgData name="Gwenllian James" userId="S::jamesg116@hwbcymru.net::ce7f1c57-c94a-4d02-b541-8be7bcddb5f4" providerId="AD" clId="Web-{D645C20D-6AFE-4FB2-BE08-EA8EC21E4A00}" dt="2021-03-25T14:50:14.974" v="158" actId="14100"/>
      <pc:docMkLst>
        <pc:docMk/>
      </pc:docMkLst>
      <pc:sldChg chg="addSp delSp modSp mod setBg">
        <pc:chgData name="Gwenllian James" userId="S::jamesg116@hwbcymru.net::ce7f1c57-c94a-4d02-b541-8be7bcddb5f4" providerId="AD" clId="Web-{D645C20D-6AFE-4FB2-BE08-EA8EC21E4A00}" dt="2021-03-25T14:32:34.022" v="19"/>
        <pc:sldMkLst>
          <pc:docMk/>
          <pc:sldMk cId="2727529740" sldId="267"/>
        </pc:sldMkLst>
        <pc:spChg chg="mod ord">
          <ac:chgData name="Gwenllian James" userId="S::jamesg116@hwbcymru.net::ce7f1c57-c94a-4d02-b541-8be7bcddb5f4" providerId="AD" clId="Web-{D645C20D-6AFE-4FB2-BE08-EA8EC21E4A00}" dt="2021-03-25T14:32:34.022" v="19"/>
          <ac:spMkLst>
            <pc:docMk/>
            <pc:sldMk cId="2727529740" sldId="267"/>
            <ac:spMk id="2" creationId="{BE3043BA-42D6-4E22-B687-059E6C8C284B}"/>
          </ac:spMkLst>
        </pc:spChg>
        <pc:spChg chg="del">
          <ac:chgData name="Gwenllian James" userId="S::jamesg116@hwbcymru.net::ce7f1c57-c94a-4d02-b541-8be7bcddb5f4" providerId="AD" clId="Web-{D645C20D-6AFE-4FB2-BE08-EA8EC21E4A00}" dt="2021-03-25T14:31:15.551" v="9"/>
          <ac:spMkLst>
            <pc:docMk/>
            <pc:sldMk cId="2727529740" sldId="267"/>
            <ac:spMk id="3" creationId="{29EFB38F-DBED-47DE-AE5E-AC517E3BCE73}"/>
          </ac:spMkLst>
        </pc:spChg>
        <pc:spChg chg="del">
          <ac:chgData name="Gwenllian James" userId="S::jamesg116@hwbcymru.net::ce7f1c57-c94a-4d02-b541-8be7bcddb5f4" providerId="AD" clId="Web-{D645C20D-6AFE-4FB2-BE08-EA8EC21E4A00}" dt="2021-03-25T14:32:01.146" v="13"/>
          <ac:spMkLst>
            <pc:docMk/>
            <pc:sldMk cId="2727529740" sldId="267"/>
            <ac:spMk id="4" creationId="{0CB5C9EA-B210-4B06-9AF0-CF9C498A78E0}"/>
          </ac:spMkLst>
        </pc:spChg>
        <pc:spChg chg="add mod">
          <ac:chgData name="Gwenllian James" userId="S::jamesg116@hwbcymru.net::ce7f1c57-c94a-4d02-b541-8be7bcddb5f4" providerId="AD" clId="Web-{D645C20D-6AFE-4FB2-BE08-EA8EC21E4A00}" dt="2021-03-25T14:32:34.022" v="19"/>
          <ac:spMkLst>
            <pc:docMk/>
            <pc:sldMk cId="2727529740" sldId="267"/>
            <ac:spMk id="6" creationId="{3F165D8F-6E36-4CA5-8779-3D709145354D}"/>
          </ac:spMkLst>
        </pc:spChg>
        <pc:spChg chg="add mod">
          <ac:chgData name="Gwenllian James" userId="S::jamesg116@hwbcymru.net::ce7f1c57-c94a-4d02-b541-8be7bcddb5f4" providerId="AD" clId="Web-{D645C20D-6AFE-4FB2-BE08-EA8EC21E4A00}" dt="2021-03-25T14:32:34.022" v="19"/>
          <ac:spMkLst>
            <pc:docMk/>
            <pc:sldMk cId="2727529740" sldId="267"/>
            <ac:spMk id="9" creationId="{70C7C6D2-9C18-4807-A65A-7BCBA5748AFF}"/>
          </ac:spMkLst>
        </pc:spChg>
        <pc:spChg chg="add">
          <ac:chgData name="Gwenllian James" userId="S::jamesg116@hwbcymru.net::ce7f1c57-c94a-4d02-b541-8be7bcddb5f4" providerId="AD" clId="Web-{D645C20D-6AFE-4FB2-BE08-EA8EC21E4A00}" dt="2021-03-25T14:32:34.022" v="19"/>
          <ac:spMkLst>
            <pc:docMk/>
            <pc:sldMk cId="2727529740" sldId="267"/>
            <ac:spMk id="11" creationId="{823AC064-BC96-4F32-8AE1-B2FD38754823}"/>
          </ac:spMkLst>
        </pc:spChg>
        <pc:spChg chg="add del">
          <ac:chgData name="Gwenllian James" userId="S::jamesg116@hwbcymru.net::ce7f1c57-c94a-4d02-b541-8be7bcddb5f4" providerId="AD" clId="Web-{D645C20D-6AFE-4FB2-BE08-EA8EC21E4A00}" dt="2021-03-25T14:32:34.006" v="18"/>
          <ac:spMkLst>
            <pc:docMk/>
            <pc:sldMk cId="2727529740" sldId="267"/>
            <ac:spMk id="13" creationId="{DD8E0DA6-0A9B-44D9-BEC1-A525D776BBF4}"/>
          </ac:spMkLst>
        </pc:spChg>
        <pc:spChg chg="add del">
          <ac:chgData name="Gwenllian James" userId="S::jamesg116@hwbcymru.net::ce7f1c57-c94a-4d02-b541-8be7bcddb5f4" providerId="AD" clId="Web-{D645C20D-6AFE-4FB2-BE08-EA8EC21E4A00}" dt="2021-03-25T14:32:34.006" v="18"/>
          <ac:spMkLst>
            <pc:docMk/>
            <pc:sldMk cId="2727529740" sldId="267"/>
            <ac:spMk id="16" creationId="{2172A0AC-3DCE-4672-BCAF-28FEF91F6020}"/>
          </ac:spMkLst>
        </pc:spChg>
        <pc:spChg chg="add del">
          <ac:chgData name="Gwenllian James" userId="S::jamesg116@hwbcymru.net::ce7f1c57-c94a-4d02-b541-8be7bcddb5f4" providerId="AD" clId="Web-{D645C20D-6AFE-4FB2-BE08-EA8EC21E4A00}" dt="2021-03-25T14:32:34.006" v="18"/>
          <ac:spMkLst>
            <pc:docMk/>
            <pc:sldMk cId="2727529740" sldId="267"/>
            <ac:spMk id="18" creationId="{AE6F1C77-EDC9-4C5F-8C1C-62DD46BDA3C3}"/>
          </ac:spMkLst>
        </pc:spChg>
        <pc:picChg chg="add mod ord">
          <ac:chgData name="Gwenllian James" userId="S::jamesg116@hwbcymru.net::ce7f1c57-c94a-4d02-b541-8be7bcddb5f4" providerId="AD" clId="Web-{D645C20D-6AFE-4FB2-BE08-EA8EC21E4A00}" dt="2021-03-25T14:32:34.022" v="19"/>
          <ac:picMkLst>
            <pc:docMk/>
            <pc:sldMk cId="2727529740" sldId="267"/>
            <ac:picMk id="5" creationId="{F69E5190-EEF5-4212-BDC6-1D746DBC0B60}"/>
          </ac:picMkLst>
        </pc:picChg>
        <pc:picChg chg="add mod ord">
          <ac:chgData name="Gwenllian James" userId="S::jamesg116@hwbcymru.net::ce7f1c57-c94a-4d02-b541-8be7bcddb5f4" providerId="AD" clId="Web-{D645C20D-6AFE-4FB2-BE08-EA8EC21E4A00}" dt="2021-03-25T14:32:34.022" v="19"/>
          <ac:picMkLst>
            <pc:docMk/>
            <pc:sldMk cId="2727529740" sldId="267"/>
            <ac:picMk id="8" creationId="{1A40F8A3-0E2E-4F21-ABC2-F2FB755B25A2}"/>
          </ac:picMkLst>
        </pc:picChg>
        <pc:cxnChg chg="add">
          <ac:chgData name="Gwenllian James" userId="S::jamesg116@hwbcymru.net::ce7f1c57-c94a-4d02-b541-8be7bcddb5f4" providerId="AD" clId="Web-{D645C20D-6AFE-4FB2-BE08-EA8EC21E4A00}" dt="2021-03-25T14:32:34.022" v="19"/>
          <ac:cxnSpMkLst>
            <pc:docMk/>
            <pc:sldMk cId="2727529740" sldId="267"/>
            <ac:cxnSpMk id="12" creationId="{7E7C77BC-7138-40B1-A15B-20F57A494629}"/>
          </ac:cxnSpMkLst>
        </pc:cxnChg>
        <pc:cxnChg chg="add">
          <ac:chgData name="Gwenllian James" userId="S::jamesg116@hwbcymru.net::ce7f1c57-c94a-4d02-b541-8be7bcddb5f4" providerId="AD" clId="Web-{D645C20D-6AFE-4FB2-BE08-EA8EC21E4A00}" dt="2021-03-25T14:32:34.022" v="19"/>
          <ac:cxnSpMkLst>
            <pc:docMk/>
            <pc:sldMk cId="2727529740" sldId="267"/>
            <ac:cxnSpMk id="14" creationId="{DB146403-F3D6-484B-B2ED-97F9565D0370}"/>
          </ac:cxnSpMkLst>
        </pc:cxnChg>
      </pc:sldChg>
      <pc:sldChg chg="addSp delSp modSp new mod setBg">
        <pc:chgData name="Gwenllian James" userId="S::jamesg116@hwbcymru.net::ce7f1c57-c94a-4d02-b541-8be7bcddb5f4" providerId="AD" clId="Web-{D645C20D-6AFE-4FB2-BE08-EA8EC21E4A00}" dt="2021-03-25T14:45:37.029" v="149"/>
        <pc:sldMkLst>
          <pc:docMk/>
          <pc:sldMk cId="2687476144" sldId="268"/>
        </pc:sldMkLst>
        <pc:spChg chg="mod">
          <ac:chgData name="Gwenllian James" userId="S::jamesg116@hwbcymru.net::ce7f1c57-c94a-4d02-b541-8be7bcddb5f4" providerId="AD" clId="Web-{D645C20D-6AFE-4FB2-BE08-EA8EC21E4A00}" dt="2021-03-25T14:45:37.029" v="149"/>
          <ac:spMkLst>
            <pc:docMk/>
            <pc:sldMk cId="2687476144" sldId="268"/>
            <ac:spMk id="2" creationId="{D74CC2A2-74CF-41EB-A298-4AABA819D389}"/>
          </ac:spMkLst>
        </pc:spChg>
        <pc:spChg chg="del">
          <ac:chgData name="Gwenllian James" userId="S::jamesg116@hwbcymru.net::ce7f1c57-c94a-4d02-b541-8be7bcddb5f4" providerId="AD" clId="Web-{D645C20D-6AFE-4FB2-BE08-EA8EC21E4A00}" dt="2021-03-25T14:45:20.981" v="139"/>
          <ac:spMkLst>
            <pc:docMk/>
            <pc:sldMk cId="2687476144" sldId="268"/>
            <ac:spMk id="3" creationId="{FC19E68F-F744-456F-8E1F-1A5D9D8FC33F}"/>
          </ac:spMkLst>
        </pc:spChg>
        <pc:spChg chg="del">
          <ac:chgData name="Gwenllian James" userId="S::jamesg116@hwbcymru.net::ce7f1c57-c94a-4d02-b541-8be7bcddb5f4" providerId="AD" clId="Web-{D645C20D-6AFE-4FB2-BE08-EA8EC21E4A00}" dt="2021-03-25T14:45:21.841" v="143"/>
          <ac:spMkLst>
            <pc:docMk/>
            <pc:sldMk cId="2687476144" sldId="268"/>
            <ac:spMk id="4" creationId="{5582C07A-8512-4EFE-8C37-085A5DCE2D1C}"/>
          </ac:spMkLst>
        </pc:spChg>
        <pc:spChg chg="add mod">
          <ac:chgData name="Gwenllian James" userId="S::jamesg116@hwbcymru.net::ce7f1c57-c94a-4d02-b541-8be7bcddb5f4" providerId="AD" clId="Web-{D645C20D-6AFE-4FB2-BE08-EA8EC21E4A00}" dt="2021-03-25T14:45:37.029" v="149"/>
          <ac:spMkLst>
            <pc:docMk/>
            <pc:sldMk cId="2687476144" sldId="268"/>
            <ac:spMk id="6" creationId="{8809173B-F6C2-4EC5-9A2C-D361426B3B46}"/>
          </ac:spMkLst>
        </pc:spChg>
        <pc:spChg chg="add mod">
          <ac:chgData name="Gwenllian James" userId="S::jamesg116@hwbcymru.net::ce7f1c57-c94a-4d02-b541-8be7bcddb5f4" providerId="AD" clId="Web-{D645C20D-6AFE-4FB2-BE08-EA8EC21E4A00}" dt="2021-03-25T14:45:37.029" v="149"/>
          <ac:spMkLst>
            <pc:docMk/>
            <pc:sldMk cId="2687476144" sldId="268"/>
            <ac:spMk id="9" creationId="{5E359623-B4B5-40FE-A84E-5599763859F4}"/>
          </ac:spMkLst>
        </pc:spChg>
        <pc:spChg chg="add">
          <ac:chgData name="Gwenllian James" userId="S::jamesg116@hwbcymru.net::ce7f1c57-c94a-4d02-b541-8be7bcddb5f4" providerId="AD" clId="Web-{D645C20D-6AFE-4FB2-BE08-EA8EC21E4A00}" dt="2021-03-25T14:45:37.029" v="149"/>
          <ac:spMkLst>
            <pc:docMk/>
            <pc:sldMk cId="2687476144" sldId="268"/>
            <ac:spMk id="16" creationId="{823AC064-BC96-4F32-8AE1-B2FD38754823}"/>
          </ac:spMkLst>
        </pc:spChg>
        <pc:picChg chg="add mod ord">
          <ac:chgData name="Gwenllian James" userId="S::jamesg116@hwbcymru.net::ce7f1c57-c94a-4d02-b541-8be7bcddb5f4" providerId="AD" clId="Web-{D645C20D-6AFE-4FB2-BE08-EA8EC21E4A00}" dt="2021-03-25T14:45:37.029" v="149"/>
          <ac:picMkLst>
            <pc:docMk/>
            <pc:sldMk cId="2687476144" sldId="268"/>
            <ac:picMk id="5" creationId="{B378B75D-AF09-4239-BE34-B4D7B0553018}"/>
          </ac:picMkLst>
        </pc:picChg>
        <pc:picChg chg="add mod ord">
          <ac:chgData name="Gwenllian James" userId="S::jamesg116@hwbcymru.net::ce7f1c57-c94a-4d02-b541-8be7bcddb5f4" providerId="AD" clId="Web-{D645C20D-6AFE-4FB2-BE08-EA8EC21E4A00}" dt="2021-03-25T14:45:37.029" v="149"/>
          <ac:picMkLst>
            <pc:docMk/>
            <pc:sldMk cId="2687476144" sldId="268"/>
            <ac:picMk id="8" creationId="{173FDCB7-7589-41B5-9775-ADDB3B3ABADC}"/>
          </ac:picMkLst>
        </pc:picChg>
        <pc:cxnChg chg="add">
          <ac:chgData name="Gwenllian James" userId="S::jamesg116@hwbcymru.net::ce7f1c57-c94a-4d02-b541-8be7bcddb5f4" providerId="AD" clId="Web-{D645C20D-6AFE-4FB2-BE08-EA8EC21E4A00}" dt="2021-03-25T14:45:37.029" v="149"/>
          <ac:cxnSpMkLst>
            <pc:docMk/>
            <pc:sldMk cId="2687476144" sldId="268"/>
            <ac:cxnSpMk id="14" creationId="{DB146403-F3D6-484B-B2ED-97F9565D0370}"/>
          </ac:cxnSpMkLst>
        </pc:cxnChg>
        <pc:cxnChg chg="add">
          <ac:chgData name="Gwenllian James" userId="S::jamesg116@hwbcymru.net::ce7f1c57-c94a-4d02-b541-8be7bcddb5f4" providerId="AD" clId="Web-{D645C20D-6AFE-4FB2-BE08-EA8EC21E4A00}" dt="2021-03-25T14:45:37.029" v="149"/>
          <ac:cxnSpMkLst>
            <pc:docMk/>
            <pc:sldMk cId="2687476144" sldId="268"/>
            <ac:cxnSpMk id="18" creationId="{7E7C77BC-7138-40B1-A15B-20F57A494629}"/>
          </ac:cxnSpMkLst>
        </pc:cxnChg>
      </pc:sldChg>
      <pc:sldChg chg="addSp delSp modSp new">
        <pc:chgData name="Gwenllian James" userId="S::jamesg116@hwbcymru.net::ce7f1c57-c94a-4d02-b541-8be7bcddb5f4" providerId="AD" clId="Web-{D645C20D-6AFE-4FB2-BE08-EA8EC21E4A00}" dt="2021-03-25T14:50:14.974" v="158" actId="14100"/>
        <pc:sldMkLst>
          <pc:docMk/>
          <pc:sldMk cId="2508426486" sldId="269"/>
        </pc:sldMkLst>
        <pc:spChg chg="mod">
          <ac:chgData name="Gwenllian James" userId="S::jamesg116@hwbcymru.net::ce7f1c57-c94a-4d02-b541-8be7bcddb5f4" providerId="AD" clId="Web-{D645C20D-6AFE-4FB2-BE08-EA8EC21E4A00}" dt="2021-03-25T14:47:51.611" v="156" actId="20577"/>
          <ac:spMkLst>
            <pc:docMk/>
            <pc:sldMk cId="2508426486" sldId="269"/>
            <ac:spMk id="2" creationId="{A17BC894-2B17-47D9-B1A4-C37D252B6ABC}"/>
          </ac:spMkLst>
        </pc:spChg>
        <pc:spChg chg="del">
          <ac:chgData name="Gwenllian James" userId="S::jamesg116@hwbcymru.net::ce7f1c57-c94a-4d02-b541-8be7bcddb5f4" providerId="AD" clId="Web-{D645C20D-6AFE-4FB2-BE08-EA8EC21E4A00}" dt="2021-03-25T14:49:27.723" v="157"/>
          <ac:spMkLst>
            <pc:docMk/>
            <pc:sldMk cId="2508426486" sldId="269"/>
            <ac:spMk id="3" creationId="{F11D1C4C-70C7-4241-951A-993204049420}"/>
          </ac:spMkLst>
        </pc:spChg>
        <pc:graphicFrameChg chg="add mod ord modGraphic">
          <ac:chgData name="Gwenllian James" userId="S::jamesg116@hwbcymru.net::ce7f1c57-c94a-4d02-b541-8be7bcddb5f4" providerId="AD" clId="Web-{D645C20D-6AFE-4FB2-BE08-EA8EC21E4A00}" dt="2021-03-25T14:50:14.974" v="158" actId="14100"/>
          <ac:graphicFrameMkLst>
            <pc:docMk/>
            <pc:sldMk cId="2508426486" sldId="269"/>
            <ac:graphicFrameMk id="5" creationId="{805E828A-2F10-42C7-ACFF-3781DFE4A273}"/>
          </ac:graphicFrameMkLst>
        </pc:graphicFrameChg>
      </pc:sldChg>
    </pc:docChg>
  </pc:docChgLst>
  <pc:docChgLst>
    <pc:chgData name="Gwenllian James" userId="S::jamesg116@hwbcymru.net::ce7f1c57-c94a-4d02-b541-8be7bcddb5f4" providerId="AD" clId="Web-{2AC22EC2-22DF-44A8-90FB-B7A3A08692C4}"/>
    <pc:docChg chg="addSld modSld">
      <pc:chgData name="Gwenllian James" userId="S::jamesg116@hwbcymru.net::ce7f1c57-c94a-4d02-b541-8be7bcddb5f4" providerId="AD" clId="Web-{2AC22EC2-22DF-44A8-90FB-B7A3A08692C4}" dt="2021-03-26T10:07:34.235" v="299" actId="20577"/>
      <pc:docMkLst>
        <pc:docMk/>
      </pc:docMkLst>
      <pc:sldChg chg="modSp">
        <pc:chgData name="Gwenllian James" userId="S::jamesg116@hwbcymru.net::ce7f1c57-c94a-4d02-b541-8be7bcddb5f4" providerId="AD" clId="Web-{2AC22EC2-22DF-44A8-90FB-B7A3A08692C4}" dt="2021-03-26T10:05:25.013" v="284" actId="20577"/>
        <pc:sldMkLst>
          <pc:docMk/>
          <pc:sldMk cId="109857222" sldId="256"/>
        </pc:sldMkLst>
        <pc:spChg chg="mod">
          <ac:chgData name="Gwenllian James" userId="S::jamesg116@hwbcymru.net::ce7f1c57-c94a-4d02-b541-8be7bcddb5f4" providerId="AD" clId="Web-{2AC22EC2-22DF-44A8-90FB-B7A3A08692C4}" dt="2021-03-26T10:05:06.560" v="281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Gwenllian James" userId="S::jamesg116@hwbcymru.net::ce7f1c57-c94a-4d02-b541-8be7bcddb5f4" providerId="AD" clId="Web-{2AC22EC2-22DF-44A8-90FB-B7A3A08692C4}" dt="2021-03-26T10:05:25.013" v="284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Gwenllian James" userId="S::jamesg116@hwbcymru.net::ce7f1c57-c94a-4d02-b541-8be7bcddb5f4" providerId="AD" clId="Web-{2AC22EC2-22DF-44A8-90FB-B7A3A08692C4}" dt="2021-03-26T10:05:42.170" v="288" actId="20577"/>
        <pc:sldMkLst>
          <pc:docMk/>
          <pc:sldMk cId="2153298923" sldId="257"/>
        </pc:sldMkLst>
        <pc:spChg chg="mod">
          <ac:chgData name="Gwenllian James" userId="S::jamesg116@hwbcymru.net::ce7f1c57-c94a-4d02-b541-8be7bcddb5f4" providerId="AD" clId="Web-{2AC22EC2-22DF-44A8-90FB-B7A3A08692C4}" dt="2021-03-26T10:05:42.170" v="288" actId="20577"/>
          <ac:spMkLst>
            <pc:docMk/>
            <pc:sldMk cId="2153298923" sldId="257"/>
            <ac:spMk id="2" creationId="{9B03A292-D7DB-4162-B3F7-1B3053B300FF}"/>
          </ac:spMkLst>
        </pc:spChg>
      </pc:sldChg>
      <pc:sldChg chg="modSp">
        <pc:chgData name="Gwenllian James" userId="S::jamesg116@hwbcymru.net::ce7f1c57-c94a-4d02-b541-8be7bcddb5f4" providerId="AD" clId="Web-{2AC22EC2-22DF-44A8-90FB-B7A3A08692C4}" dt="2021-03-26T10:06:30.749" v="294" actId="20577"/>
        <pc:sldMkLst>
          <pc:docMk/>
          <pc:sldMk cId="3093976352" sldId="260"/>
        </pc:sldMkLst>
        <pc:spChg chg="mod">
          <ac:chgData name="Gwenllian James" userId="S::jamesg116@hwbcymru.net::ce7f1c57-c94a-4d02-b541-8be7bcddb5f4" providerId="AD" clId="Web-{2AC22EC2-22DF-44A8-90FB-B7A3A08692C4}" dt="2021-03-26T10:06:30.749" v="294" actId="20577"/>
          <ac:spMkLst>
            <pc:docMk/>
            <pc:sldMk cId="3093976352" sldId="260"/>
            <ac:spMk id="2" creationId="{BA4C771A-E494-4D89-8E11-157A9144F67C}"/>
          </ac:spMkLst>
        </pc:spChg>
      </pc:sldChg>
      <pc:sldChg chg="modSp">
        <pc:chgData name="Gwenllian James" userId="S::jamesg116@hwbcymru.net::ce7f1c57-c94a-4d02-b541-8be7bcddb5f4" providerId="AD" clId="Web-{2AC22EC2-22DF-44A8-90FB-B7A3A08692C4}" dt="2021-03-26T10:06:09.280" v="291" actId="20577"/>
        <pc:sldMkLst>
          <pc:docMk/>
          <pc:sldMk cId="2167429254" sldId="262"/>
        </pc:sldMkLst>
        <pc:spChg chg="mod">
          <ac:chgData name="Gwenllian James" userId="S::jamesg116@hwbcymru.net::ce7f1c57-c94a-4d02-b541-8be7bcddb5f4" providerId="AD" clId="Web-{2AC22EC2-22DF-44A8-90FB-B7A3A08692C4}" dt="2021-03-26T10:06:09.280" v="291" actId="20577"/>
          <ac:spMkLst>
            <pc:docMk/>
            <pc:sldMk cId="2167429254" sldId="262"/>
            <ac:spMk id="2" creationId="{BA47154C-BF3F-4007-8F70-25E7DC5C19B4}"/>
          </ac:spMkLst>
        </pc:spChg>
      </pc:sldChg>
      <pc:sldChg chg="modSp">
        <pc:chgData name="Gwenllian James" userId="S::jamesg116@hwbcymru.net::ce7f1c57-c94a-4d02-b541-8be7bcddb5f4" providerId="AD" clId="Web-{2AC22EC2-22DF-44A8-90FB-B7A3A08692C4}" dt="2021-03-26T10:06:57.250" v="295" actId="20577"/>
        <pc:sldMkLst>
          <pc:docMk/>
          <pc:sldMk cId="1290952128" sldId="264"/>
        </pc:sldMkLst>
        <pc:spChg chg="mod">
          <ac:chgData name="Gwenllian James" userId="S::jamesg116@hwbcymru.net::ce7f1c57-c94a-4d02-b541-8be7bcddb5f4" providerId="AD" clId="Web-{2AC22EC2-22DF-44A8-90FB-B7A3A08692C4}" dt="2021-03-26T10:06:57.250" v="295" actId="20577"/>
          <ac:spMkLst>
            <pc:docMk/>
            <pc:sldMk cId="1290952128" sldId="264"/>
            <ac:spMk id="2" creationId="{FCFF5597-C2CA-45FA-A875-4C802C09C508}"/>
          </ac:spMkLst>
        </pc:spChg>
      </pc:sldChg>
      <pc:sldChg chg="modSp">
        <pc:chgData name="Gwenllian James" userId="S::jamesg116@hwbcymru.net::ce7f1c57-c94a-4d02-b541-8be7bcddb5f4" providerId="AD" clId="Web-{2AC22EC2-22DF-44A8-90FB-B7A3A08692C4}" dt="2021-03-26T09:28:59.403" v="5" actId="20577"/>
        <pc:sldMkLst>
          <pc:docMk/>
          <pc:sldMk cId="2727529740" sldId="267"/>
        </pc:sldMkLst>
        <pc:spChg chg="mod">
          <ac:chgData name="Gwenllian James" userId="S::jamesg116@hwbcymru.net::ce7f1c57-c94a-4d02-b541-8be7bcddb5f4" providerId="AD" clId="Web-{2AC22EC2-22DF-44A8-90FB-B7A3A08692C4}" dt="2021-03-26T09:28:59.403" v="5" actId="20577"/>
          <ac:spMkLst>
            <pc:docMk/>
            <pc:sldMk cId="2727529740" sldId="267"/>
            <ac:spMk id="2" creationId="{BE3043BA-42D6-4E22-B687-059E6C8C284B}"/>
          </ac:spMkLst>
        </pc:spChg>
      </pc:sldChg>
      <pc:sldChg chg="modSp">
        <pc:chgData name="Gwenllian James" userId="S::jamesg116@hwbcymru.net::ce7f1c57-c94a-4d02-b541-8be7bcddb5f4" providerId="AD" clId="Web-{2AC22EC2-22DF-44A8-90FB-B7A3A08692C4}" dt="2021-03-26T10:07:34.235" v="299" actId="20577"/>
        <pc:sldMkLst>
          <pc:docMk/>
          <pc:sldMk cId="2687476144" sldId="268"/>
        </pc:sldMkLst>
        <pc:spChg chg="mod">
          <ac:chgData name="Gwenllian James" userId="S::jamesg116@hwbcymru.net::ce7f1c57-c94a-4d02-b541-8be7bcddb5f4" providerId="AD" clId="Web-{2AC22EC2-22DF-44A8-90FB-B7A3A08692C4}" dt="2021-03-26T10:07:34.235" v="299" actId="20577"/>
          <ac:spMkLst>
            <pc:docMk/>
            <pc:sldMk cId="2687476144" sldId="268"/>
            <ac:spMk id="2" creationId="{D74CC2A2-74CF-41EB-A298-4AABA819D389}"/>
          </ac:spMkLst>
        </pc:spChg>
      </pc:sldChg>
      <pc:sldChg chg="addSp delSp modSp mod setBg setClrOvrMap">
        <pc:chgData name="Gwenllian James" userId="S::jamesg116@hwbcymru.net::ce7f1c57-c94a-4d02-b541-8be7bcddb5f4" providerId="AD" clId="Web-{2AC22EC2-22DF-44A8-90FB-B7A3A08692C4}" dt="2021-03-26T09:37:31.414" v="61"/>
        <pc:sldMkLst>
          <pc:docMk/>
          <pc:sldMk cId="2508426486" sldId="269"/>
        </pc:sldMkLst>
        <pc:spChg chg="mod">
          <ac:chgData name="Gwenllian James" userId="S::jamesg116@hwbcymru.net::ce7f1c57-c94a-4d02-b541-8be7bcddb5f4" providerId="AD" clId="Web-{2AC22EC2-22DF-44A8-90FB-B7A3A08692C4}" dt="2021-03-26T09:37:31.414" v="61"/>
          <ac:spMkLst>
            <pc:docMk/>
            <pc:sldMk cId="2508426486" sldId="269"/>
            <ac:spMk id="2" creationId="{A17BC894-2B17-47D9-B1A4-C37D252B6ABC}"/>
          </ac:spMkLst>
        </pc:spChg>
        <pc:spChg chg="del">
          <ac:chgData name="Gwenllian James" userId="S::jamesg116@hwbcymru.net::ce7f1c57-c94a-4d02-b541-8be7bcddb5f4" providerId="AD" clId="Web-{2AC22EC2-22DF-44A8-90FB-B7A3A08692C4}" dt="2021-03-26T09:33:49.925" v="47"/>
          <ac:spMkLst>
            <pc:docMk/>
            <pc:sldMk cId="2508426486" sldId="269"/>
            <ac:spMk id="4" creationId="{D8A6AB17-2B91-467B-B52D-89A1589C88D3}"/>
          </ac:spMkLst>
        </pc:spChg>
        <pc:spChg chg="add mod">
          <ac:chgData name="Gwenllian James" userId="S::jamesg116@hwbcymru.net::ce7f1c57-c94a-4d02-b541-8be7bcddb5f4" providerId="AD" clId="Web-{2AC22EC2-22DF-44A8-90FB-B7A3A08692C4}" dt="2021-03-26T09:37:31.414" v="61"/>
          <ac:spMkLst>
            <pc:docMk/>
            <pc:sldMk cId="2508426486" sldId="269"/>
            <ac:spMk id="13" creationId="{B7108E74-8E15-4F24-A670-32B7AE3FFAAC}"/>
          </ac:spMkLst>
        </pc:spChg>
        <pc:spChg chg="add del">
          <ac:chgData name="Gwenllian James" userId="S::jamesg116@hwbcymru.net::ce7f1c57-c94a-4d02-b541-8be7bcddb5f4" providerId="AD" clId="Web-{2AC22EC2-22DF-44A8-90FB-B7A3A08692C4}" dt="2021-03-26T09:35:07.754" v="54"/>
          <ac:spMkLst>
            <pc:docMk/>
            <pc:sldMk cId="2508426486" sldId="269"/>
            <ac:spMk id="18" creationId="{99F1FFA9-D672-408C-9220-ADEEC6ABDD09}"/>
          </ac:spMkLst>
        </pc:spChg>
        <pc:spChg chg="add del">
          <ac:chgData name="Gwenllian James" userId="S::jamesg116@hwbcymru.net::ce7f1c57-c94a-4d02-b541-8be7bcddb5f4" providerId="AD" clId="Web-{2AC22EC2-22DF-44A8-90FB-B7A3A08692C4}" dt="2021-03-26T09:37:31.414" v="61"/>
          <ac:spMkLst>
            <pc:docMk/>
            <pc:sldMk cId="2508426486" sldId="269"/>
            <ac:spMk id="23" creationId="{A3BAF07C-C39E-42EB-BB22-8D46691D9735}"/>
          </ac:spMkLst>
        </pc:spChg>
        <pc:spChg chg="add mod">
          <ac:chgData name="Gwenllian James" userId="S::jamesg116@hwbcymru.net::ce7f1c57-c94a-4d02-b541-8be7bcddb5f4" providerId="AD" clId="Web-{2AC22EC2-22DF-44A8-90FB-B7A3A08692C4}" dt="2021-03-26T09:37:31.414" v="61"/>
          <ac:spMkLst>
            <pc:docMk/>
            <pc:sldMk cId="2508426486" sldId="269"/>
            <ac:spMk id="52" creationId="{9B93EB19-BA3B-4B67-A86F-684E587CEBE5}"/>
          </ac:spMkLst>
        </pc:spChg>
        <pc:spChg chg="add">
          <ac:chgData name="Gwenllian James" userId="S::jamesg116@hwbcymru.net::ce7f1c57-c94a-4d02-b541-8be7bcddb5f4" providerId="AD" clId="Web-{2AC22EC2-22DF-44A8-90FB-B7A3A08692C4}" dt="2021-03-26T09:37:31.414" v="61"/>
          <ac:spMkLst>
            <pc:docMk/>
            <pc:sldMk cId="2508426486" sldId="269"/>
            <ac:spMk id="59" creationId="{247AB924-1B87-43FC-B7C7-B112D5C51A0E}"/>
          </ac:spMkLst>
        </pc:spChg>
        <pc:grpChg chg="add del">
          <ac:chgData name="Gwenllian James" userId="S::jamesg116@hwbcymru.net::ce7f1c57-c94a-4d02-b541-8be7bcddb5f4" providerId="AD" clId="Web-{2AC22EC2-22DF-44A8-90FB-B7A3A08692C4}" dt="2021-03-26T09:37:31.414" v="61"/>
          <ac:grpSpMkLst>
            <pc:docMk/>
            <pc:sldMk cId="2508426486" sldId="269"/>
            <ac:grpSpMk id="25" creationId="{D8E9CF54-0466-4261-9E62-0249E60E1886}"/>
          </ac:grpSpMkLst>
        </pc:grpChg>
        <pc:graphicFrameChg chg="mod ord modGraphic">
          <ac:chgData name="Gwenllian James" userId="S::jamesg116@hwbcymru.net::ce7f1c57-c94a-4d02-b541-8be7bcddb5f4" providerId="AD" clId="Web-{2AC22EC2-22DF-44A8-90FB-B7A3A08692C4}" dt="2021-03-26T09:35:01.364" v="53" actId="1076"/>
          <ac:graphicFrameMkLst>
            <pc:docMk/>
            <pc:sldMk cId="2508426486" sldId="269"/>
            <ac:graphicFrameMk id="5" creationId="{805E828A-2F10-42C7-ACFF-3781DFE4A273}"/>
          </ac:graphicFrameMkLst>
        </pc:graphicFrameChg>
        <pc:picChg chg="add mod ord">
          <ac:chgData name="Gwenllian James" userId="S::jamesg116@hwbcymru.net::ce7f1c57-c94a-4d02-b541-8be7bcddb5f4" providerId="AD" clId="Web-{2AC22EC2-22DF-44A8-90FB-B7A3A08692C4}" dt="2021-03-26T09:37:31.414" v="61"/>
          <ac:picMkLst>
            <pc:docMk/>
            <pc:sldMk cId="2508426486" sldId="269"/>
            <ac:picMk id="11" creationId="{D66058F9-A7D3-4000-982F-6423061B9E12}"/>
          </ac:picMkLst>
        </pc:picChg>
        <pc:picChg chg="add mod">
          <ac:chgData name="Gwenllian James" userId="S::jamesg116@hwbcymru.net::ce7f1c57-c94a-4d02-b541-8be7bcddb5f4" providerId="AD" clId="Web-{2AC22EC2-22DF-44A8-90FB-B7A3A08692C4}" dt="2021-03-26T09:37:31.414" v="61"/>
          <ac:picMkLst>
            <pc:docMk/>
            <pc:sldMk cId="2508426486" sldId="269"/>
            <ac:picMk id="12" creationId="{C3A4B253-F8D3-486F-8494-64A4C6F2C1B9}"/>
          </ac:picMkLst>
        </pc:picChg>
        <pc:picChg chg="add mod ord">
          <ac:chgData name="Gwenllian James" userId="S::jamesg116@hwbcymru.net::ce7f1c57-c94a-4d02-b541-8be7bcddb5f4" providerId="AD" clId="Web-{2AC22EC2-22DF-44A8-90FB-B7A3A08692C4}" dt="2021-03-26T09:37:31.414" v="61"/>
          <ac:picMkLst>
            <pc:docMk/>
            <pc:sldMk cId="2508426486" sldId="269"/>
            <ac:picMk id="51" creationId="{BA13D650-7476-4607-A45F-4EEF02274644}"/>
          </ac:picMkLst>
        </pc:picChg>
        <pc:cxnChg chg="add">
          <ac:chgData name="Gwenllian James" userId="S::jamesg116@hwbcymru.net::ce7f1c57-c94a-4d02-b541-8be7bcddb5f4" providerId="AD" clId="Web-{2AC22EC2-22DF-44A8-90FB-B7A3A08692C4}" dt="2021-03-26T09:37:31.414" v="61"/>
          <ac:cxnSpMkLst>
            <pc:docMk/>
            <pc:sldMk cId="2508426486" sldId="269"/>
            <ac:cxnSpMk id="54" creationId="{99AE2756-0FC4-4155-83E7-58AAAB63E757}"/>
          </ac:cxnSpMkLst>
        </pc:cxnChg>
        <pc:cxnChg chg="add del">
          <ac:chgData name="Gwenllian James" userId="S::jamesg116@hwbcymru.net::ce7f1c57-c94a-4d02-b541-8be7bcddb5f4" providerId="AD" clId="Web-{2AC22EC2-22DF-44A8-90FB-B7A3A08692C4}" dt="2021-03-26T09:37:31.383" v="60"/>
          <ac:cxnSpMkLst>
            <pc:docMk/>
            <pc:sldMk cId="2508426486" sldId="269"/>
            <ac:cxnSpMk id="57" creationId="{60188E89-AF78-40F6-B787-E9BD9C625686}"/>
          </ac:cxnSpMkLst>
        </pc:cxnChg>
        <pc:cxnChg chg="add">
          <ac:chgData name="Gwenllian James" userId="S::jamesg116@hwbcymru.net::ce7f1c57-c94a-4d02-b541-8be7bcddb5f4" providerId="AD" clId="Web-{2AC22EC2-22DF-44A8-90FB-B7A3A08692C4}" dt="2021-03-26T09:37:31.414" v="61"/>
          <ac:cxnSpMkLst>
            <pc:docMk/>
            <pc:sldMk cId="2508426486" sldId="269"/>
            <ac:cxnSpMk id="61" creationId="{818DC98F-4057-4645-B948-F604F39A9CFE}"/>
          </ac:cxnSpMkLst>
        </pc:cxnChg>
        <pc:cxnChg chg="add">
          <ac:chgData name="Gwenllian James" userId="S::jamesg116@hwbcymru.net::ce7f1c57-c94a-4d02-b541-8be7bcddb5f4" providerId="AD" clId="Web-{2AC22EC2-22DF-44A8-90FB-B7A3A08692C4}" dt="2021-03-26T09:37:31.414" v="61"/>
          <ac:cxnSpMkLst>
            <pc:docMk/>
            <pc:sldMk cId="2508426486" sldId="269"/>
            <ac:cxnSpMk id="63" creationId="{DAD2B705-4A9B-408D-AA80-4F41045E09DE}"/>
          </ac:cxnSpMkLst>
        </pc:cxnChg>
      </pc:sldChg>
      <pc:sldChg chg="addSp delSp modSp new mod setBg setClrOvrMap">
        <pc:chgData name="Gwenllian James" userId="S::jamesg116@hwbcymru.net::ce7f1c57-c94a-4d02-b541-8be7bcddb5f4" providerId="AD" clId="Web-{2AC22EC2-22DF-44A8-90FB-B7A3A08692C4}" dt="2021-03-26T09:41:22.919" v="100"/>
        <pc:sldMkLst>
          <pc:docMk/>
          <pc:sldMk cId="665372350" sldId="270"/>
        </pc:sldMkLst>
        <pc:spChg chg="mod">
          <ac:chgData name="Gwenllian James" userId="S::jamesg116@hwbcymru.net::ce7f1c57-c94a-4d02-b541-8be7bcddb5f4" providerId="AD" clId="Web-{2AC22EC2-22DF-44A8-90FB-B7A3A08692C4}" dt="2021-03-26T09:41:22.919" v="100"/>
          <ac:spMkLst>
            <pc:docMk/>
            <pc:sldMk cId="665372350" sldId="270"/>
            <ac:spMk id="2" creationId="{4F9AB1A7-8E2C-4565-BBE3-27C98C5CEDD9}"/>
          </ac:spMkLst>
        </pc:spChg>
        <pc:spChg chg="del">
          <ac:chgData name="Gwenllian James" userId="S::jamesg116@hwbcymru.net::ce7f1c57-c94a-4d02-b541-8be7bcddb5f4" providerId="AD" clId="Web-{2AC22EC2-22DF-44A8-90FB-B7A3A08692C4}" dt="2021-03-26T09:41:13.856" v="83"/>
          <ac:spMkLst>
            <pc:docMk/>
            <pc:sldMk cId="665372350" sldId="270"/>
            <ac:spMk id="3" creationId="{E61EE389-674F-45AB-9244-86DF557453AD}"/>
          </ac:spMkLst>
        </pc:spChg>
        <pc:spChg chg="del">
          <ac:chgData name="Gwenllian James" userId="S::jamesg116@hwbcymru.net::ce7f1c57-c94a-4d02-b541-8be7bcddb5f4" providerId="AD" clId="Web-{2AC22EC2-22DF-44A8-90FB-B7A3A08692C4}" dt="2021-03-26T09:41:14.997" v="87"/>
          <ac:spMkLst>
            <pc:docMk/>
            <pc:sldMk cId="665372350" sldId="270"/>
            <ac:spMk id="4" creationId="{6824C609-5A08-45ED-94B2-CD436CA6A99F}"/>
          </ac:spMkLst>
        </pc:spChg>
        <pc:spChg chg="add mod">
          <ac:chgData name="Gwenllian James" userId="S::jamesg116@hwbcymru.net::ce7f1c57-c94a-4d02-b541-8be7bcddb5f4" providerId="AD" clId="Web-{2AC22EC2-22DF-44A8-90FB-B7A3A08692C4}" dt="2021-03-26T09:41:22.919" v="100"/>
          <ac:spMkLst>
            <pc:docMk/>
            <pc:sldMk cId="665372350" sldId="270"/>
            <ac:spMk id="6" creationId="{13D8885C-E50A-4DA8-ADC9-FBD1D7166AFB}"/>
          </ac:spMkLst>
        </pc:spChg>
        <pc:spChg chg="add mod">
          <ac:chgData name="Gwenllian James" userId="S::jamesg116@hwbcymru.net::ce7f1c57-c94a-4d02-b541-8be7bcddb5f4" providerId="AD" clId="Web-{2AC22EC2-22DF-44A8-90FB-B7A3A08692C4}" dt="2021-03-26T09:41:22.919" v="100"/>
          <ac:spMkLst>
            <pc:docMk/>
            <pc:sldMk cId="665372350" sldId="270"/>
            <ac:spMk id="9" creationId="{67DEB8EB-2AF7-4935-9C7F-5BA67E0BB01E}"/>
          </ac:spMkLst>
        </pc:spChg>
        <pc:spChg chg="add mod">
          <ac:chgData name="Gwenllian James" userId="S::jamesg116@hwbcymru.net::ce7f1c57-c94a-4d02-b541-8be7bcddb5f4" providerId="AD" clId="Web-{2AC22EC2-22DF-44A8-90FB-B7A3A08692C4}" dt="2021-03-26T09:41:22.919" v="100"/>
          <ac:spMkLst>
            <pc:docMk/>
            <pc:sldMk cId="665372350" sldId="270"/>
            <ac:spMk id="13" creationId="{96C1DE9A-44E5-4143-9A64-E6F40D656308}"/>
          </ac:spMkLst>
        </pc:spChg>
        <pc:spChg chg="add mod">
          <ac:chgData name="Gwenllian James" userId="S::jamesg116@hwbcymru.net::ce7f1c57-c94a-4d02-b541-8be7bcddb5f4" providerId="AD" clId="Web-{2AC22EC2-22DF-44A8-90FB-B7A3A08692C4}" dt="2021-03-26T09:41:22.919" v="100"/>
          <ac:spMkLst>
            <pc:docMk/>
            <pc:sldMk cId="665372350" sldId="270"/>
            <ac:spMk id="16" creationId="{69D7DD24-11B6-420B-95CD-B5C495F25C51}"/>
          </ac:spMkLst>
        </pc:spChg>
        <pc:spChg chg="add">
          <ac:chgData name="Gwenllian James" userId="S::jamesg116@hwbcymru.net::ce7f1c57-c94a-4d02-b541-8be7bcddb5f4" providerId="AD" clId="Web-{2AC22EC2-22DF-44A8-90FB-B7A3A08692C4}" dt="2021-03-26T09:41:22.919" v="100"/>
          <ac:spMkLst>
            <pc:docMk/>
            <pc:sldMk cId="665372350" sldId="270"/>
            <ac:spMk id="21" creationId="{F6E384F5-137A-40B1-97F0-694CC6ECD59C}"/>
          </ac:spMkLst>
        </pc:spChg>
        <pc:spChg chg="add">
          <ac:chgData name="Gwenllian James" userId="S::jamesg116@hwbcymru.net::ce7f1c57-c94a-4d02-b541-8be7bcddb5f4" providerId="AD" clId="Web-{2AC22EC2-22DF-44A8-90FB-B7A3A08692C4}" dt="2021-03-26T09:41:22.919" v="100"/>
          <ac:spMkLst>
            <pc:docMk/>
            <pc:sldMk cId="665372350" sldId="270"/>
            <ac:spMk id="23" creationId="{9DBC4630-03DA-474F-BBCB-BA3AE6B317A4}"/>
          </ac:spMkLst>
        </pc:spChg>
        <pc:spChg chg="add">
          <ac:chgData name="Gwenllian James" userId="S::jamesg116@hwbcymru.net::ce7f1c57-c94a-4d02-b541-8be7bcddb5f4" providerId="AD" clId="Web-{2AC22EC2-22DF-44A8-90FB-B7A3A08692C4}" dt="2021-03-26T09:41:22.919" v="100"/>
          <ac:spMkLst>
            <pc:docMk/>
            <pc:sldMk cId="665372350" sldId="270"/>
            <ac:spMk id="25" creationId="{78418A25-6EAC-4140-BFE6-284E1925B5EE}"/>
          </ac:spMkLst>
        </pc:spChg>
        <pc:spChg chg="add">
          <ac:chgData name="Gwenllian James" userId="S::jamesg116@hwbcymru.net::ce7f1c57-c94a-4d02-b541-8be7bcddb5f4" providerId="AD" clId="Web-{2AC22EC2-22DF-44A8-90FB-B7A3A08692C4}" dt="2021-03-26T09:41:22.919" v="100"/>
          <ac:spMkLst>
            <pc:docMk/>
            <pc:sldMk cId="665372350" sldId="270"/>
            <ac:spMk id="27" creationId="{6B9D64DB-4D5C-4A91-B45F-F301E3174F9F}"/>
          </ac:spMkLst>
        </pc:spChg>
        <pc:spChg chg="add">
          <ac:chgData name="Gwenllian James" userId="S::jamesg116@hwbcymru.net::ce7f1c57-c94a-4d02-b541-8be7bcddb5f4" providerId="AD" clId="Web-{2AC22EC2-22DF-44A8-90FB-B7A3A08692C4}" dt="2021-03-26T09:41:22.919" v="100"/>
          <ac:spMkLst>
            <pc:docMk/>
            <pc:sldMk cId="665372350" sldId="270"/>
            <ac:spMk id="29" creationId="{CB14CE1B-4BC5-4EF2-BE3D-05E4F580B3DB}"/>
          </ac:spMkLst>
        </pc:spChg>
        <pc:picChg chg="add mod ord">
          <ac:chgData name="Gwenllian James" userId="S::jamesg116@hwbcymru.net::ce7f1c57-c94a-4d02-b541-8be7bcddb5f4" providerId="AD" clId="Web-{2AC22EC2-22DF-44A8-90FB-B7A3A08692C4}" dt="2021-03-26T09:41:22.919" v="100"/>
          <ac:picMkLst>
            <pc:docMk/>
            <pc:sldMk cId="665372350" sldId="270"/>
            <ac:picMk id="5" creationId="{3ABA82AE-21F5-4A52-9CED-E109C6C969BA}"/>
          </ac:picMkLst>
        </pc:picChg>
        <pc:picChg chg="add mod ord">
          <ac:chgData name="Gwenllian James" userId="S::jamesg116@hwbcymru.net::ce7f1c57-c94a-4d02-b541-8be7bcddb5f4" providerId="AD" clId="Web-{2AC22EC2-22DF-44A8-90FB-B7A3A08692C4}" dt="2021-03-26T09:41:22.919" v="100"/>
          <ac:picMkLst>
            <pc:docMk/>
            <pc:sldMk cId="665372350" sldId="270"/>
            <ac:picMk id="8" creationId="{9438BCCE-8E9E-4ECB-A45F-3813FDA92E39}"/>
          </ac:picMkLst>
        </pc:picChg>
        <pc:picChg chg="add mod ord">
          <ac:chgData name="Gwenllian James" userId="S::jamesg116@hwbcymru.net::ce7f1c57-c94a-4d02-b541-8be7bcddb5f4" providerId="AD" clId="Web-{2AC22EC2-22DF-44A8-90FB-B7A3A08692C4}" dt="2021-03-26T09:41:22.919" v="100"/>
          <ac:picMkLst>
            <pc:docMk/>
            <pc:sldMk cId="665372350" sldId="270"/>
            <ac:picMk id="11" creationId="{F4FD4A51-2664-4E43-A125-A9DB7EC9BC2F}"/>
          </ac:picMkLst>
        </pc:picChg>
        <pc:picChg chg="add mod ord">
          <ac:chgData name="Gwenllian James" userId="S::jamesg116@hwbcymru.net::ce7f1c57-c94a-4d02-b541-8be7bcddb5f4" providerId="AD" clId="Web-{2AC22EC2-22DF-44A8-90FB-B7A3A08692C4}" dt="2021-03-26T09:41:22.919" v="100"/>
          <ac:picMkLst>
            <pc:docMk/>
            <pc:sldMk cId="665372350" sldId="270"/>
            <ac:picMk id="12" creationId="{CBFEDFCD-9E11-4277-B160-C46160DE5FC6}"/>
          </ac:picMkLst>
        </pc:picChg>
        <pc:picChg chg="add mod ord">
          <ac:chgData name="Gwenllian James" userId="S::jamesg116@hwbcymru.net::ce7f1c57-c94a-4d02-b541-8be7bcddb5f4" providerId="AD" clId="Web-{2AC22EC2-22DF-44A8-90FB-B7A3A08692C4}" dt="2021-03-26T09:41:22.919" v="100"/>
          <ac:picMkLst>
            <pc:docMk/>
            <pc:sldMk cId="665372350" sldId="270"/>
            <ac:picMk id="15" creationId="{54FA5CBD-5BAE-49C2-9B87-4413525733FE}"/>
          </ac:picMkLst>
        </pc:picChg>
      </pc:sldChg>
      <pc:sldChg chg="addSp delSp modSp new mod setBg setClrOvrMap">
        <pc:chgData name="Gwenllian James" userId="S::jamesg116@hwbcymru.net::ce7f1c57-c94a-4d02-b541-8be7bcddb5f4" providerId="AD" clId="Web-{2AC22EC2-22DF-44A8-90FB-B7A3A08692C4}" dt="2021-03-26T09:45:12.846" v="145"/>
        <pc:sldMkLst>
          <pc:docMk/>
          <pc:sldMk cId="633523324" sldId="271"/>
        </pc:sldMkLst>
        <pc:spChg chg="mod">
          <ac:chgData name="Gwenllian James" userId="S::jamesg116@hwbcymru.net::ce7f1c57-c94a-4d02-b541-8be7bcddb5f4" providerId="AD" clId="Web-{2AC22EC2-22DF-44A8-90FB-B7A3A08692C4}" dt="2021-03-26T09:45:12.846" v="145"/>
          <ac:spMkLst>
            <pc:docMk/>
            <pc:sldMk cId="633523324" sldId="271"/>
            <ac:spMk id="2" creationId="{1ACA4474-23DC-4E90-A39F-5BA2718A5619}"/>
          </ac:spMkLst>
        </pc:spChg>
        <pc:spChg chg="del">
          <ac:chgData name="Gwenllian James" userId="S::jamesg116@hwbcymru.net::ce7f1c57-c94a-4d02-b541-8be7bcddb5f4" providerId="AD" clId="Web-{2AC22EC2-22DF-44A8-90FB-B7A3A08692C4}" dt="2021-03-26T09:44:59.674" v="126"/>
          <ac:spMkLst>
            <pc:docMk/>
            <pc:sldMk cId="633523324" sldId="271"/>
            <ac:spMk id="3" creationId="{688364CF-6CD1-459C-B540-A3F40979C284}"/>
          </ac:spMkLst>
        </pc:spChg>
        <pc:spChg chg="del">
          <ac:chgData name="Gwenllian James" userId="S::jamesg116@hwbcymru.net::ce7f1c57-c94a-4d02-b541-8be7bcddb5f4" providerId="AD" clId="Web-{2AC22EC2-22DF-44A8-90FB-B7A3A08692C4}" dt="2021-03-26T09:45:00.674" v="127"/>
          <ac:spMkLst>
            <pc:docMk/>
            <pc:sldMk cId="633523324" sldId="271"/>
            <ac:spMk id="4" creationId="{A0FCFC99-8175-4339-B74B-5CF34220D952}"/>
          </ac:spMkLst>
        </pc:spChg>
        <pc:spChg chg="add mod ord">
          <ac:chgData name="Gwenllian James" userId="S::jamesg116@hwbcymru.net::ce7f1c57-c94a-4d02-b541-8be7bcddb5f4" providerId="AD" clId="Web-{2AC22EC2-22DF-44A8-90FB-B7A3A08692C4}" dt="2021-03-26T09:45:12.846" v="145"/>
          <ac:spMkLst>
            <pc:docMk/>
            <pc:sldMk cId="633523324" sldId="271"/>
            <ac:spMk id="7" creationId="{F0F33850-FAF7-49D8-BF13-FC893E4F1F86}"/>
          </ac:spMkLst>
        </pc:spChg>
        <pc:spChg chg="add mod ord">
          <ac:chgData name="Gwenllian James" userId="S::jamesg116@hwbcymru.net::ce7f1c57-c94a-4d02-b541-8be7bcddb5f4" providerId="AD" clId="Web-{2AC22EC2-22DF-44A8-90FB-B7A3A08692C4}" dt="2021-03-26T09:45:12.846" v="145"/>
          <ac:spMkLst>
            <pc:docMk/>
            <pc:sldMk cId="633523324" sldId="271"/>
            <ac:spMk id="10" creationId="{50BBD8F6-C28A-496E-9F6B-F86A222D4922}"/>
          </ac:spMkLst>
        </pc:spChg>
        <pc:spChg chg="add mod">
          <ac:chgData name="Gwenllian James" userId="S::jamesg116@hwbcymru.net::ce7f1c57-c94a-4d02-b541-8be7bcddb5f4" providerId="AD" clId="Web-{2AC22EC2-22DF-44A8-90FB-B7A3A08692C4}" dt="2021-03-26T09:45:12.846" v="145"/>
          <ac:spMkLst>
            <pc:docMk/>
            <pc:sldMk cId="633523324" sldId="271"/>
            <ac:spMk id="13" creationId="{42E999A3-3362-4615-BCF6-7A7BDC904622}"/>
          </ac:spMkLst>
        </pc:spChg>
        <pc:spChg chg="add mod">
          <ac:chgData name="Gwenllian James" userId="S::jamesg116@hwbcymru.net::ce7f1c57-c94a-4d02-b541-8be7bcddb5f4" providerId="AD" clId="Web-{2AC22EC2-22DF-44A8-90FB-B7A3A08692C4}" dt="2021-03-26T09:45:12.846" v="145"/>
          <ac:spMkLst>
            <pc:docMk/>
            <pc:sldMk cId="633523324" sldId="271"/>
            <ac:spMk id="16" creationId="{31B41C55-1928-4A56-885A-3AB16BC457ED}"/>
          </ac:spMkLst>
        </pc:spChg>
        <pc:spChg chg="add del">
          <ac:chgData name="Gwenllian James" userId="S::jamesg116@hwbcymru.net::ce7f1c57-c94a-4d02-b541-8be7bcddb5f4" providerId="AD" clId="Web-{2AC22EC2-22DF-44A8-90FB-B7A3A08692C4}" dt="2021-03-26T09:45:12.830" v="144"/>
          <ac:spMkLst>
            <pc:docMk/>
            <pc:sldMk cId="633523324" sldId="271"/>
            <ac:spMk id="20" creationId="{5C8EEA73-ED8A-45E1-970F-97A979AFFAD2}"/>
          </ac:spMkLst>
        </pc:spChg>
        <pc:spChg chg="add">
          <ac:chgData name="Gwenllian James" userId="S::jamesg116@hwbcymru.net::ce7f1c57-c94a-4d02-b541-8be7bcddb5f4" providerId="AD" clId="Web-{2AC22EC2-22DF-44A8-90FB-B7A3A08692C4}" dt="2021-03-26T09:45:12.846" v="145"/>
          <ac:spMkLst>
            <pc:docMk/>
            <pc:sldMk cId="633523324" sldId="271"/>
            <ac:spMk id="21" creationId="{928F64C6-FE22-4FC1-A763-DFCC514811BD}"/>
          </ac:spMkLst>
        </pc:spChg>
        <pc:spChg chg="add del">
          <ac:chgData name="Gwenllian James" userId="S::jamesg116@hwbcymru.net::ce7f1c57-c94a-4d02-b541-8be7bcddb5f4" providerId="AD" clId="Web-{2AC22EC2-22DF-44A8-90FB-B7A3A08692C4}" dt="2021-03-26T09:45:12.830" v="144"/>
          <ac:spMkLst>
            <pc:docMk/>
            <pc:sldMk cId="633523324" sldId="271"/>
            <ac:spMk id="23" creationId="{07977D39-626F-40D7-B00F-16E02602DD5A}"/>
          </ac:spMkLst>
        </pc:spChg>
        <pc:spChg chg="add del">
          <ac:chgData name="Gwenllian James" userId="S::jamesg116@hwbcymru.net::ce7f1c57-c94a-4d02-b541-8be7bcddb5f4" providerId="AD" clId="Web-{2AC22EC2-22DF-44A8-90FB-B7A3A08692C4}" dt="2021-03-26T09:45:12.830" v="144"/>
          <ac:spMkLst>
            <pc:docMk/>
            <pc:sldMk cId="633523324" sldId="271"/>
            <ac:spMk id="25" creationId="{B905CDE4-B751-4B3E-B625-6E59F8903414}"/>
          </ac:spMkLst>
        </pc:spChg>
        <pc:spChg chg="add del">
          <ac:chgData name="Gwenllian James" userId="S::jamesg116@hwbcymru.net::ce7f1c57-c94a-4d02-b541-8be7bcddb5f4" providerId="AD" clId="Web-{2AC22EC2-22DF-44A8-90FB-B7A3A08692C4}" dt="2021-03-26T09:45:12.830" v="144"/>
          <ac:spMkLst>
            <pc:docMk/>
            <pc:sldMk cId="633523324" sldId="271"/>
            <ac:spMk id="27" creationId="{08108C16-F4C0-44AA-999D-17BD39219B24}"/>
          </ac:spMkLst>
        </pc:spChg>
        <pc:spChg chg="add del">
          <ac:chgData name="Gwenllian James" userId="S::jamesg116@hwbcymru.net::ce7f1c57-c94a-4d02-b541-8be7bcddb5f4" providerId="AD" clId="Web-{2AC22EC2-22DF-44A8-90FB-B7A3A08692C4}" dt="2021-03-26T09:45:12.830" v="144"/>
          <ac:spMkLst>
            <pc:docMk/>
            <pc:sldMk cId="633523324" sldId="271"/>
            <ac:spMk id="29" creationId="{CDC29AC1-2821-4FCC-B597-88DAF39C36FE}"/>
          </ac:spMkLst>
        </pc:spChg>
        <pc:spChg chg="add del">
          <ac:chgData name="Gwenllian James" userId="S::jamesg116@hwbcymru.net::ce7f1c57-c94a-4d02-b541-8be7bcddb5f4" providerId="AD" clId="Web-{2AC22EC2-22DF-44A8-90FB-B7A3A08692C4}" dt="2021-03-26T09:45:12.830" v="144"/>
          <ac:spMkLst>
            <pc:docMk/>
            <pc:sldMk cId="633523324" sldId="271"/>
            <ac:spMk id="31" creationId="{C8F10CB3-3B5E-4C7A-98CF-B87454DDFA39}"/>
          </ac:spMkLst>
        </pc:spChg>
        <pc:picChg chg="add mod ord">
          <ac:chgData name="Gwenllian James" userId="S::jamesg116@hwbcymru.net::ce7f1c57-c94a-4d02-b541-8be7bcddb5f4" providerId="AD" clId="Web-{2AC22EC2-22DF-44A8-90FB-B7A3A08692C4}" dt="2021-03-26T09:45:12.846" v="145"/>
          <ac:picMkLst>
            <pc:docMk/>
            <pc:sldMk cId="633523324" sldId="271"/>
            <ac:picMk id="5" creationId="{05BB393B-65D8-4DC5-B6F3-C89668277692}"/>
          </ac:picMkLst>
        </pc:picChg>
        <pc:picChg chg="add mod ord">
          <ac:chgData name="Gwenllian James" userId="S::jamesg116@hwbcymru.net::ce7f1c57-c94a-4d02-b541-8be7bcddb5f4" providerId="AD" clId="Web-{2AC22EC2-22DF-44A8-90FB-B7A3A08692C4}" dt="2021-03-26T09:45:12.846" v="145"/>
          <ac:picMkLst>
            <pc:docMk/>
            <pc:sldMk cId="633523324" sldId="271"/>
            <ac:picMk id="6" creationId="{BA26399D-3B30-43B2-AC89-09B534A020C9}"/>
          </ac:picMkLst>
        </pc:picChg>
        <pc:picChg chg="add mod">
          <ac:chgData name="Gwenllian James" userId="S::jamesg116@hwbcymru.net::ce7f1c57-c94a-4d02-b541-8be7bcddb5f4" providerId="AD" clId="Web-{2AC22EC2-22DF-44A8-90FB-B7A3A08692C4}" dt="2021-03-26T09:45:12.846" v="145"/>
          <ac:picMkLst>
            <pc:docMk/>
            <pc:sldMk cId="633523324" sldId="271"/>
            <ac:picMk id="9" creationId="{573D9ABF-7EE9-4E0D-99BB-FA6D4C7B6B0C}"/>
          </ac:picMkLst>
        </pc:picChg>
        <pc:picChg chg="add mod ord">
          <ac:chgData name="Gwenllian James" userId="S::jamesg116@hwbcymru.net::ce7f1c57-c94a-4d02-b541-8be7bcddb5f4" providerId="AD" clId="Web-{2AC22EC2-22DF-44A8-90FB-B7A3A08692C4}" dt="2021-03-26T09:45:12.846" v="145"/>
          <ac:picMkLst>
            <pc:docMk/>
            <pc:sldMk cId="633523324" sldId="271"/>
            <ac:picMk id="12" creationId="{3184BB2E-5183-4A96-B7C2-D733359601ED}"/>
          </ac:picMkLst>
        </pc:picChg>
        <pc:picChg chg="add mod ord">
          <ac:chgData name="Gwenllian James" userId="S::jamesg116@hwbcymru.net::ce7f1c57-c94a-4d02-b541-8be7bcddb5f4" providerId="AD" clId="Web-{2AC22EC2-22DF-44A8-90FB-B7A3A08692C4}" dt="2021-03-26T09:45:12.846" v="145"/>
          <ac:picMkLst>
            <pc:docMk/>
            <pc:sldMk cId="633523324" sldId="271"/>
            <ac:picMk id="15" creationId="{542FA21E-32F4-4B86-822B-55D708FCA749}"/>
          </ac:picMkLst>
        </pc:picChg>
        <pc:cxnChg chg="add">
          <ac:chgData name="Gwenllian James" userId="S::jamesg116@hwbcymru.net::ce7f1c57-c94a-4d02-b541-8be7bcddb5f4" providerId="AD" clId="Web-{2AC22EC2-22DF-44A8-90FB-B7A3A08692C4}" dt="2021-03-26T09:45:12.846" v="145"/>
          <ac:cxnSpMkLst>
            <pc:docMk/>
            <pc:sldMk cId="633523324" sldId="271"/>
            <ac:cxnSpMk id="18" creationId="{5C34627B-48E6-4F4D-B843-97717A86B490}"/>
          </ac:cxnSpMkLst>
        </pc:cxnChg>
      </pc:sldChg>
      <pc:sldChg chg="addSp delSp modSp new mod setBg setClrOvrMap">
        <pc:chgData name="Gwenllian James" userId="S::jamesg116@hwbcymru.net::ce7f1c57-c94a-4d02-b541-8be7bcddb5f4" providerId="AD" clId="Web-{2AC22EC2-22DF-44A8-90FB-B7A3A08692C4}" dt="2021-03-26T09:50:43.353" v="230"/>
        <pc:sldMkLst>
          <pc:docMk/>
          <pc:sldMk cId="939582094" sldId="272"/>
        </pc:sldMkLst>
        <pc:spChg chg="mod ord">
          <ac:chgData name="Gwenllian James" userId="S::jamesg116@hwbcymru.net::ce7f1c57-c94a-4d02-b541-8be7bcddb5f4" providerId="AD" clId="Web-{2AC22EC2-22DF-44A8-90FB-B7A3A08692C4}" dt="2021-03-26T09:50:43.353" v="230"/>
          <ac:spMkLst>
            <pc:docMk/>
            <pc:sldMk cId="939582094" sldId="272"/>
            <ac:spMk id="2" creationId="{51D7D671-F504-4B64-90E9-D8AA275EE7A7}"/>
          </ac:spMkLst>
        </pc:spChg>
        <pc:spChg chg="del">
          <ac:chgData name="Gwenllian James" userId="S::jamesg116@hwbcymru.net::ce7f1c57-c94a-4d02-b541-8be7bcddb5f4" providerId="AD" clId="Web-{2AC22EC2-22DF-44A8-90FB-B7A3A08692C4}" dt="2021-03-26T09:50:12.337" v="203"/>
          <ac:spMkLst>
            <pc:docMk/>
            <pc:sldMk cId="939582094" sldId="272"/>
            <ac:spMk id="3" creationId="{059F5F32-F3B6-40C4-8BD9-6E1241D7C37F}"/>
          </ac:spMkLst>
        </pc:spChg>
        <pc:spChg chg="del">
          <ac:chgData name="Gwenllian James" userId="S::jamesg116@hwbcymru.net::ce7f1c57-c94a-4d02-b541-8be7bcddb5f4" providerId="AD" clId="Web-{2AC22EC2-22DF-44A8-90FB-B7A3A08692C4}" dt="2021-03-26T09:50:13.759" v="207"/>
          <ac:spMkLst>
            <pc:docMk/>
            <pc:sldMk cId="939582094" sldId="272"/>
            <ac:spMk id="4" creationId="{D56BDC1C-03E5-468A-8B75-C3FDF5A90F18}"/>
          </ac:spMkLst>
        </pc:spChg>
        <pc:spChg chg="add mod">
          <ac:chgData name="Gwenllian James" userId="S::jamesg116@hwbcymru.net::ce7f1c57-c94a-4d02-b541-8be7bcddb5f4" providerId="AD" clId="Web-{2AC22EC2-22DF-44A8-90FB-B7A3A08692C4}" dt="2021-03-26T09:50:43.353" v="230"/>
          <ac:spMkLst>
            <pc:docMk/>
            <pc:sldMk cId="939582094" sldId="272"/>
            <ac:spMk id="6" creationId="{94183436-2889-40F2-BC62-6C115F28AFF6}"/>
          </ac:spMkLst>
        </pc:spChg>
        <pc:spChg chg="add mod">
          <ac:chgData name="Gwenllian James" userId="S::jamesg116@hwbcymru.net::ce7f1c57-c94a-4d02-b541-8be7bcddb5f4" providerId="AD" clId="Web-{2AC22EC2-22DF-44A8-90FB-B7A3A08692C4}" dt="2021-03-26T09:50:43.353" v="230"/>
          <ac:spMkLst>
            <pc:docMk/>
            <pc:sldMk cId="939582094" sldId="272"/>
            <ac:spMk id="9" creationId="{A3FFC931-2C62-45C5-ADE1-DFF566E8BFC8}"/>
          </ac:spMkLst>
        </pc:spChg>
        <pc:spChg chg="add mod">
          <ac:chgData name="Gwenllian James" userId="S::jamesg116@hwbcymru.net::ce7f1c57-c94a-4d02-b541-8be7bcddb5f4" providerId="AD" clId="Web-{2AC22EC2-22DF-44A8-90FB-B7A3A08692C4}" dt="2021-03-26T09:50:43.353" v="230"/>
          <ac:spMkLst>
            <pc:docMk/>
            <pc:sldMk cId="939582094" sldId="272"/>
            <ac:spMk id="12" creationId="{CF874D52-4852-4D32-B00F-968D102D0873}"/>
          </ac:spMkLst>
        </pc:spChg>
        <pc:spChg chg="add del mod">
          <ac:chgData name="Gwenllian James" userId="S::jamesg116@hwbcymru.net::ce7f1c57-c94a-4d02-b541-8be7bcddb5f4" providerId="AD" clId="Web-{2AC22EC2-22DF-44A8-90FB-B7A3A08692C4}" dt="2021-03-26T09:50:36.619" v="227"/>
          <ac:spMkLst>
            <pc:docMk/>
            <pc:sldMk cId="939582094" sldId="272"/>
            <ac:spMk id="18" creationId="{0CF5A2F7-DC82-4A32-8A2F-9E7AF6206305}"/>
          </ac:spMkLst>
        </pc:spChg>
        <pc:spChg chg="add del">
          <ac:chgData name="Gwenllian James" userId="S::jamesg116@hwbcymru.net::ce7f1c57-c94a-4d02-b541-8be7bcddb5f4" providerId="AD" clId="Web-{2AC22EC2-22DF-44A8-90FB-B7A3A08692C4}" dt="2021-03-26T09:50:43.322" v="229"/>
          <ac:spMkLst>
            <pc:docMk/>
            <pc:sldMk cId="939582094" sldId="272"/>
            <ac:spMk id="19" creationId="{E418A20F-DBB4-45F1-AB86-D22B1B31C200}"/>
          </ac:spMkLst>
        </pc:spChg>
        <pc:spChg chg="add del mod">
          <ac:chgData name="Gwenllian James" userId="S::jamesg116@hwbcymru.net::ce7f1c57-c94a-4d02-b541-8be7bcddb5f4" providerId="AD" clId="Web-{2AC22EC2-22DF-44A8-90FB-B7A3A08692C4}" dt="2021-03-26T09:50:32.837" v="226"/>
          <ac:spMkLst>
            <pc:docMk/>
            <pc:sldMk cId="939582094" sldId="272"/>
            <ac:spMk id="21" creationId="{0DF203C8-530A-4300-83A3-D02D53E91F74}"/>
          </ac:spMkLst>
        </pc:spChg>
        <pc:spChg chg="add">
          <ac:chgData name="Gwenllian James" userId="S::jamesg116@hwbcymru.net::ce7f1c57-c94a-4d02-b541-8be7bcddb5f4" providerId="AD" clId="Web-{2AC22EC2-22DF-44A8-90FB-B7A3A08692C4}" dt="2021-03-26T09:50:43.353" v="230"/>
          <ac:spMkLst>
            <pc:docMk/>
            <pc:sldMk cId="939582094" sldId="272"/>
            <ac:spMk id="22" creationId="{AAD8F19F-4A55-467B-BED0-8837659A90A4}"/>
          </ac:spMkLst>
        </pc:spChg>
        <pc:picChg chg="add mod ord">
          <ac:chgData name="Gwenllian James" userId="S::jamesg116@hwbcymru.net::ce7f1c57-c94a-4d02-b541-8be7bcddb5f4" providerId="AD" clId="Web-{2AC22EC2-22DF-44A8-90FB-B7A3A08692C4}" dt="2021-03-26T09:50:43.353" v="230"/>
          <ac:picMkLst>
            <pc:docMk/>
            <pc:sldMk cId="939582094" sldId="272"/>
            <ac:picMk id="5" creationId="{555C7098-9393-4DA4-ABFF-6C039863965A}"/>
          </ac:picMkLst>
        </pc:picChg>
        <pc:picChg chg="add mod ord">
          <ac:chgData name="Gwenllian James" userId="S::jamesg116@hwbcymru.net::ce7f1c57-c94a-4d02-b541-8be7bcddb5f4" providerId="AD" clId="Web-{2AC22EC2-22DF-44A8-90FB-B7A3A08692C4}" dt="2021-03-26T09:50:43.353" v="230"/>
          <ac:picMkLst>
            <pc:docMk/>
            <pc:sldMk cId="939582094" sldId="272"/>
            <ac:picMk id="8" creationId="{97465525-6D23-439E-807B-C2105EA72B83}"/>
          </ac:picMkLst>
        </pc:picChg>
        <pc:picChg chg="add mod ord">
          <ac:chgData name="Gwenllian James" userId="S::jamesg116@hwbcymru.net::ce7f1c57-c94a-4d02-b541-8be7bcddb5f4" providerId="AD" clId="Web-{2AC22EC2-22DF-44A8-90FB-B7A3A08692C4}" dt="2021-03-26T09:50:43.353" v="230"/>
          <ac:picMkLst>
            <pc:docMk/>
            <pc:sldMk cId="939582094" sldId="272"/>
            <ac:picMk id="11" creationId="{21963842-6F2D-4B33-9A95-9F55863555DB}"/>
          </ac:picMkLst>
        </pc:picChg>
        <pc:picChg chg="add mod ord">
          <ac:chgData name="Gwenllian James" userId="S::jamesg116@hwbcymru.net::ce7f1c57-c94a-4d02-b541-8be7bcddb5f4" providerId="AD" clId="Web-{2AC22EC2-22DF-44A8-90FB-B7A3A08692C4}" dt="2021-03-26T09:50:43.353" v="230"/>
          <ac:picMkLst>
            <pc:docMk/>
            <pc:sldMk cId="939582094" sldId="272"/>
            <ac:picMk id="14" creationId="{AA931586-E34B-4FEF-9532-EB9B95635D0C}"/>
          </ac:picMkLst>
        </pc:picChg>
        <pc:picChg chg="add mod ord">
          <ac:chgData name="Gwenllian James" userId="S::jamesg116@hwbcymru.net::ce7f1c57-c94a-4d02-b541-8be7bcddb5f4" providerId="AD" clId="Web-{2AC22EC2-22DF-44A8-90FB-B7A3A08692C4}" dt="2021-03-26T09:50:43.353" v="230"/>
          <ac:picMkLst>
            <pc:docMk/>
            <pc:sldMk cId="939582094" sldId="272"/>
            <ac:picMk id="15" creationId="{547628B7-C388-4FB9-96B1-D306E58CF1B2}"/>
          </ac:picMkLst>
        </pc:picChg>
        <pc:picChg chg="add mod ord">
          <ac:chgData name="Gwenllian James" userId="S::jamesg116@hwbcymru.net::ce7f1c57-c94a-4d02-b541-8be7bcddb5f4" providerId="AD" clId="Web-{2AC22EC2-22DF-44A8-90FB-B7A3A08692C4}" dt="2021-03-26T09:50:43.353" v="230"/>
          <ac:picMkLst>
            <pc:docMk/>
            <pc:sldMk cId="939582094" sldId="272"/>
            <ac:picMk id="16" creationId="{AE403000-D8C4-47D8-8897-393066F7BE1B}"/>
          </ac:picMkLst>
        </pc:picChg>
        <pc:picChg chg="add del mod">
          <ac:chgData name="Gwenllian James" userId="S::jamesg116@hwbcymru.net::ce7f1c57-c94a-4d02-b541-8be7bcddb5f4" providerId="AD" clId="Web-{2AC22EC2-22DF-44A8-90FB-B7A3A08692C4}" dt="2021-03-26T09:50:36.619" v="227"/>
          <ac:picMkLst>
            <pc:docMk/>
            <pc:sldMk cId="939582094" sldId="272"/>
            <ac:picMk id="17" creationId="{377E4F4A-7F8F-4EAE-A4BF-C1505342B18B}"/>
          </ac:picMkLst>
        </pc:picChg>
        <pc:picChg chg="add del mod">
          <ac:chgData name="Gwenllian James" userId="S::jamesg116@hwbcymru.net::ce7f1c57-c94a-4d02-b541-8be7bcddb5f4" providerId="AD" clId="Web-{2AC22EC2-22DF-44A8-90FB-B7A3A08692C4}" dt="2021-03-26T09:50:32.837" v="226"/>
          <ac:picMkLst>
            <pc:docMk/>
            <pc:sldMk cId="939582094" sldId="272"/>
            <ac:picMk id="20" creationId="{FD455C84-2FEC-4918-AA7F-18D0CA414547}"/>
          </ac:picMkLst>
        </pc:picChg>
      </pc:sldChg>
      <pc:sldChg chg="addSp delSp modSp new mod setBg setClrOvrMap">
        <pc:chgData name="Gwenllian James" userId="S::jamesg116@hwbcymru.net::ce7f1c57-c94a-4d02-b541-8be7bcddb5f4" providerId="AD" clId="Web-{2AC22EC2-22DF-44A8-90FB-B7A3A08692C4}" dt="2021-03-26T09:55:11.562" v="279"/>
        <pc:sldMkLst>
          <pc:docMk/>
          <pc:sldMk cId="2044724757" sldId="273"/>
        </pc:sldMkLst>
        <pc:spChg chg="mod">
          <ac:chgData name="Gwenllian James" userId="S::jamesg116@hwbcymru.net::ce7f1c57-c94a-4d02-b541-8be7bcddb5f4" providerId="AD" clId="Web-{2AC22EC2-22DF-44A8-90FB-B7A3A08692C4}" dt="2021-03-26T09:54:30.843" v="275"/>
          <ac:spMkLst>
            <pc:docMk/>
            <pc:sldMk cId="2044724757" sldId="273"/>
            <ac:spMk id="2" creationId="{F25DE40F-7A1D-4C69-A5BF-C5CE8E4E8888}"/>
          </ac:spMkLst>
        </pc:spChg>
        <pc:spChg chg="del">
          <ac:chgData name="Gwenllian James" userId="S::jamesg116@hwbcymru.net::ce7f1c57-c94a-4d02-b541-8be7bcddb5f4" providerId="AD" clId="Web-{2AC22EC2-22DF-44A8-90FB-B7A3A08692C4}" dt="2021-03-26T09:54:13.920" v="270"/>
          <ac:spMkLst>
            <pc:docMk/>
            <pc:sldMk cId="2044724757" sldId="273"/>
            <ac:spMk id="3" creationId="{9211EDDF-358A-4B72-9BA0-A5F5817AC55B}"/>
          </ac:spMkLst>
        </pc:spChg>
        <pc:spChg chg="del">
          <ac:chgData name="Gwenllian James" userId="S::jamesg116@hwbcymru.net::ce7f1c57-c94a-4d02-b541-8be7bcddb5f4" providerId="AD" clId="Web-{2AC22EC2-22DF-44A8-90FB-B7A3A08692C4}" dt="2021-03-26T09:54:15.030" v="271"/>
          <ac:spMkLst>
            <pc:docMk/>
            <pc:sldMk cId="2044724757" sldId="273"/>
            <ac:spMk id="4" creationId="{2FEEB091-72BD-4732-A8AB-4308D657B17F}"/>
          </ac:spMkLst>
        </pc:spChg>
        <pc:spChg chg="add mod">
          <ac:chgData name="Gwenllian James" userId="S::jamesg116@hwbcymru.net::ce7f1c57-c94a-4d02-b541-8be7bcddb5f4" providerId="AD" clId="Web-{2AC22EC2-22DF-44A8-90FB-B7A3A08692C4}" dt="2021-03-26T09:54:30.843" v="275"/>
          <ac:spMkLst>
            <pc:docMk/>
            <pc:sldMk cId="2044724757" sldId="273"/>
            <ac:spMk id="7" creationId="{76A048C6-9CCD-41F5-A82B-8D76C59339E8}"/>
          </ac:spMkLst>
        </pc:spChg>
        <pc:spChg chg="add mod">
          <ac:chgData name="Gwenllian James" userId="S::jamesg116@hwbcymru.net::ce7f1c57-c94a-4d02-b541-8be7bcddb5f4" providerId="AD" clId="Web-{2AC22EC2-22DF-44A8-90FB-B7A3A08692C4}" dt="2021-03-26T09:55:11.562" v="279"/>
          <ac:spMkLst>
            <pc:docMk/>
            <pc:sldMk cId="2044724757" sldId="273"/>
            <ac:spMk id="10" creationId="{15E4029B-03E4-4B28-AD09-635D2F40E99A}"/>
          </ac:spMkLst>
        </pc:spChg>
        <pc:spChg chg="add del">
          <ac:chgData name="Gwenllian James" userId="S::jamesg116@hwbcymru.net::ce7f1c57-c94a-4d02-b541-8be7bcddb5f4" providerId="AD" clId="Web-{2AC22EC2-22DF-44A8-90FB-B7A3A08692C4}" dt="2021-03-26T09:55:11.531" v="276"/>
          <ac:spMkLst>
            <pc:docMk/>
            <pc:sldMk cId="2044724757" sldId="273"/>
            <ac:spMk id="11" creationId="{3B6A4A1F-3E18-48D0-837B-43BFCD1C530A}"/>
          </ac:spMkLst>
        </pc:spChg>
        <pc:spChg chg="add">
          <ac:chgData name="Gwenllian James" userId="S::jamesg116@hwbcymru.net::ce7f1c57-c94a-4d02-b541-8be7bcddb5f4" providerId="AD" clId="Web-{2AC22EC2-22DF-44A8-90FB-B7A3A08692C4}" dt="2021-03-26T09:54:30.843" v="275"/>
          <ac:spMkLst>
            <pc:docMk/>
            <pc:sldMk cId="2044724757" sldId="273"/>
            <ac:spMk id="14" creationId="{A86541C6-61B1-4DAA-B57A-EAF3F24F0491}"/>
          </ac:spMkLst>
        </pc:spChg>
        <pc:spChg chg="add">
          <ac:chgData name="Gwenllian James" userId="S::jamesg116@hwbcymru.net::ce7f1c57-c94a-4d02-b541-8be7bcddb5f4" providerId="AD" clId="Web-{2AC22EC2-22DF-44A8-90FB-B7A3A08692C4}" dt="2021-03-26T09:54:30.843" v="275"/>
          <ac:spMkLst>
            <pc:docMk/>
            <pc:sldMk cId="2044724757" sldId="273"/>
            <ac:spMk id="16" creationId="{71750011-2006-46BB-AFDE-C6E461752333}"/>
          </ac:spMkLst>
        </pc:spChg>
        <pc:picChg chg="add mod ord">
          <ac:chgData name="Gwenllian James" userId="S::jamesg116@hwbcymru.net::ce7f1c57-c94a-4d02-b541-8be7bcddb5f4" providerId="AD" clId="Web-{2AC22EC2-22DF-44A8-90FB-B7A3A08692C4}" dt="2021-03-26T09:54:30.843" v="275"/>
          <ac:picMkLst>
            <pc:docMk/>
            <pc:sldMk cId="2044724757" sldId="273"/>
            <ac:picMk id="5" creationId="{D1385395-B610-4DC8-BAE8-E5796411EB5C}"/>
          </ac:picMkLst>
        </pc:picChg>
        <pc:picChg chg="add mod ord">
          <ac:chgData name="Gwenllian James" userId="S::jamesg116@hwbcymru.net::ce7f1c57-c94a-4d02-b541-8be7bcddb5f4" providerId="AD" clId="Web-{2AC22EC2-22DF-44A8-90FB-B7A3A08692C4}" dt="2021-03-26T09:54:30.843" v="275"/>
          <ac:picMkLst>
            <pc:docMk/>
            <pc:sldMk cId="2044724757" sldId="273"/>
            <ac:picMk id="6" creationId="{557CDB6E-EF6B-422B-A3EB-43D178490B80}"/>
          </ac:picMkLst>
        </pc:picChg>
        <pc:picChg chg="add mod ord">
          <ac:chgData name="Gwenllian James" userId="S::jamesg116@hwbcymru.net::ce7f1c57-c94a-4d02-b541-8be7bcddb5f4" providerId="AD" clId="Web-{2AC22EC2-22DF-44A8-90FB-B7A3A08692C4}" dt="2021-03-26T09:55:11.547" v="277"/>
          <ac:picMkLst>
            <pc:docMk/>
            <pc:sldMk cId="2044724757" sldId="273"/>
            <ac:picMk id="9" creationId="{BA1F6220-976F-4D27-BBA3-C044C7960E89}"/>
          </ac:picMkLst>
        </pc:picChg>
      </pc:sldChg>
    </pc:docChg>
  </pc:docChgLst>
  <pc:docChgLst>
    <pc:chgData name="Gwenllian James" userId="S::jamesg116@hwbcymru.net::ce7f1c57-c94a-4d02-b541-8be7bcddb5f4" providerId="AD" clId="Web-{A23F41EA-BA41-51F3-F672-315FDB7AD472}"/>
    <pc:docChg chg="addSld delSld modSld">
      <pc:chgData name="Gwenllian James" userId="S::jamesg116@hwbcymru.net::ce7f1c57-c94a-4d02-b541-8be7bcddb5f4" providerId="AD" clId="Web-{A23F41EA-BA41-51F3-F672-315FDB7AD472}" dt="2021-03-24T14:56:18.809" v="315"/>
      <pc:docMkLst>
        <pc:docMk/>
      </pc:docMkLst>
      <pc:sldChg chg="addAnim modAnim">
        <pc:chgData name="Gwenllian James" userId="S::jamesg116@hwbcymru.net::ce7f1c57-c94a-4d02-b541-8be7bcddb5f4" providerId="AD" clId="Web-{A23F41EA-BA41-51F3-F672-315FDB7AD472}" dt="2021-03-24T14:47:47.501" v="267"/>
        <pc:sldMkLst>
          <pc:docMk/>
          <pc:sldMk cId="109857222" sldId="256"/>
        </pc:sldMkLst>
      </pc:sldChg>
      <pc:sldChg chg="modSp addAnim modAnim">
        <pc:chgData name="Gwenllian James" userId="S::jamesg116@hwbcymru.net::ce7f1c57-c94a-4d02-b541-8be7bcddb5f4" providerId="AD" clId="Web-{A23F41EA-BA41-51F3-F672-315FDB7AD472}" dt="2021-03-24T14:47:59.189" v="269"/>
        <pc:sldMkLst>
          <pc:docMk/>
          <pc:sldMk cId="2153298923" sldId="257"/>
        </pc:sldMkLst>
        <pc:spChg chg="mod">
          <ac:chgData name="Gwenllian James" userId="S::jamesg116@hwbcymru.net::ce7f1c57-c94a-4d02-b541-8be7bcddb5f4" providerId="AD" clId="Web-{A23F41EA-BA41-51F3-F672-315FDB7AD472}" dt="2021-03-24T14:23:00.987" v="5" actId="20577"/>
          <ac:spMkLst>
            <pc:docMk/>
            <pc:sldMk cId="2153298923" sldId="257"/>
            <ac:spMk id="2" creationId="{9B03A292-D7DB-4162-B3F7-1B3053B300FF}"/>
          </ac:spMkLst>
        </pc:spChg>
      </pc:sldChg>
      <pc:sldChg chg="addSp delSp modSp mod setBg addAnim modAnim setClrOvrMap">
        <pc:chgData name="Gwenllian James" userId="S::jamesg116@hwbcymru.net::ce7f1c57-c94a-4d02-b541-8be7bcddb5f4" providerId="AD" clId="Web-{A23F41EA-BA41-51F3-F672-315FDB7AD472}" dt="2021-03-24T14:48:50.581" v="279"/>
        <pc:sldMkLst>
          <pc:docMk/>
          <pc:sldMk cId="2013730486" sldId="258"/>
        </pc:sldMkLst>
        <pc:spChg chg="mod">
          <ac:chgData name="Gwenllian James" userId="S::jamesg116@hwbcymru.net::ce7f1c57-c94a-4d02-b541-8be7bcddb5f4" providerId="AD" clId="Web-{A23F41EA-BA41-51F3-F672-315FDB7AD472}" dt="2021-03-24T14:48:47.237" v="277" actId="20577"/>
          <ac:spMkLst>
            <pc:docMk/>
            <pc:sldMk cId="2013730486" sldId="258"/>
            <ac:spMk id="2" creationId="{18386E3A-A9F2-43FE-A8DD-C9E069FFBE2D}"/>
          </ac:spMkLst>
        </pc:spChg>
        <pc:spChg chg="del mod ord">
          <ac:chgData name="Gwenllian James" userId="S::jamesg116@hwbcymru.net::ce7f1c57-c94a-4d02-b541-8be7bcddb5f4" providerId="AD" clId="Web-{A23F41EA-BA41-51F3-F672-315FDB7AD472}" dt="2021-03-24T14:48:16.533" v="270"/>
          <ac:spMkLst>
            <pc:docMk/>
            <pc:sldMk cId="2013730486" sldId="258"/>
            <ac:spMk id="4" creationId="{FC7C1C17-BF75-4C26-984D-2D8FB4DC1260}"/>
          </ac:spMkLst>
        </pc:spChg>
        <pc:spChg chg="del">
          <ac:chgData name="Gwenllian James" userId="S::jamesg116@hwbcymru.net::ce7f1c57-c94a-4d02-b541-8be7bcddb5f4" providerId="AD" clId="Web-{A23F41EA-BA41-51F3-F672-315FDB7AD472}" dt="2021-03-24T14:28:00.681" v="48"/>
          <ac:spMkLst>
            <pc:docMk/>
            <pc:sldMk cId="2013730486" sldId="258"/>
            <ac:spMk id="16" creationId="{F13C74B1-5B17-4795-BED0-7140497B445A}"/>
          </ac:spMkLst>
        </pc:spChg>
        <pc:spChg chg="del">
          <ac:chgData name="Gwenllian James" userId="S::jamesg116@hwbcymru.net::ce7f1c57-c94a-4d02-b541-8be7bcddb5f4" providerId="AD" clId="Web-{A23F41EA-BA41-51F3-F672-315FDB7AD472}" dt="2021-03-24T14:28:00.681" v="48"/>
          <ac:spMkLst>
            <pc:docMk/>
            <pc:sldMk cId="2013730486" sldId="258"/>
            <ac:spMk id="17" creationId="{D4974D33-8DC5-464E-8C6D-BE58F0669C17}"/>
          </ac:spMkLst>
        </pc:spChg>
        <pc:spChg chg="add">
          <ac:chgData name="Gwenllian James" userId="S::jamesg116@hwbcymru.net::ce7f1c57-c94a-4d02-b541-8be7bcddb5f4" providerId="AD" clId="Web-{A23F41EA-BA41-51F3-F672-315FDB7AD472}" dt="2021-03-24T14:28:00.681" v="48"/>
          <ac:spMkLst>
            <pc:docMk/>
            <pc:sldMk cId="2013730486" sldId="258"/>
            <ac:spMk id="22" creationId="{BCC55ACC-A2F6-403C-A3A4-D59B3734D45F}"/>
          </ac:spMkLst>
        </pc:spChg>
        <pc:picChg chg="mod">
          <ac:chgData name="Gwenllian James" userId="S::jamesg116@hwbcymru.net::ce7f1c57-c94a-4d02-b541-8be7bcddb5f4" providerId="AD" clId="Web-{A23F41EA-BA41-51F3-F672-315FDB7AD472}" dt="2021-03-24T14:28:00.681" v="48"/>
          <ac:picMkLst>
            <pc:docMk/>
            <pc:sldMk cId="2013730486" sldId="258"/>
            <ac:picMk id="5" creationId="{1900FC1C-33C3-4835-8345-EBCD61671165}"/>
          </ac:picMkLst>
        </pc:picChg>
      </pc:sldChg>
      <pc:sldChg chg="addSp delSp modSp mod setBg setClrOvrMap">
        <pc:chgData name="Gwenllian James" userId="S::jamesg116@hwbcymru.net::ce7f1c57-c94a-4d02-b541-8be7bcddb5f4" providerId="AD" clId="Web-{A23F41EA-BA41-51F3-F672-315FDB7AD472}" dt="2021-03-24T14:49:23.175" v="292" actId="20577"/>
        <pc:sldMkLst>
          <pc:docMk/>
          <pc:sldMk cId="1218745572" sldId="259"/>
        </pc:sldMkLst>
        <pc:spChg chg="mod">
          <ac:chgData name="Gwenllian James" userId="S::jamesg116@hwbcymru.net::ce7f1c57-c94a-4d02-b541-8be7bcddb5f4" providerId="AD" clId="Web-{A23F41EA-BA41-51F3-F672-315FDB7AD472}" dt="2021-03-24T14:49:23.175" v="292" actId="20577"/>
          <ac:spMkLst>
            <pc:docMk/>
            <pc:sldMk cId="1218745572" sldId="259"/>
            <ac:spMk id="2" creationId="{5E111EFF-189F-4EC7-8CDB-F009A84E3D05}"/>
          </ac:spMkLst>
        </pc:spChg>
        <pc:spChg chg="del">
          <ac:chgData name="Gwenllian James" userId="S::jamesg116@hwbcymru.net::ce7f1c57-c94a-4d02-b541-8be7bcddb5f4" providerId="AD" clId="Web-{A23F41EA-BA41-51F3-F672-315FDB7AD472}" dt="2021-03-24T14:27:07.024" v="45"/>
          <ac:spMkLst>
            <pc:docMk/>
            <pc:sldMk cId="1218745572" sldId="259"/>
            <ac:spMk id="3" creationId="{E9DF6D3F-A465-4876-BD66-F9E53AF9B9D2}"/>
          </ac:spMkLst>
        </pc:spChg>
        <pc:spChg chg="del">
          <ac:chgData name="Gwenllian James" userId="S::jamesg116@hwbcymru.net::ce7f1c57-c94a-4d02-b541-8be7bcddb5f4" providerId="AD" clId="Web-{A23F41EA-BA41-51F3-F672-315FDB7AD472}" dt="2021-03-24T14:27:08.383" v="46"/>
          <ac:spMkLst>
            <pc:docMk/>
            <pc:sldMk cId="1218745572" sldId="259"/>
            <ac:spMk id="4" creationId="{94A73492-277A-4F95-B353-9A9D652DAA8E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29:10.042" v="57"/>
          <ac:spMkLst>
            <pc:docMk/>
            <pc:sldMk cId="1218745572" sldId="259"/>
            <ac:spMk id="11" creationId="{765F4110-C0FC-4D61-ACD2-A7C950EAE908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28:43.260" v="52"/>
          <ac:spMkLst>
            <pc:docMk/>
            <pc:sldMk cId="1218745572" sldId="259"/>
            <ac:spMk id="16" creationId="{17CF6793-23B8-45C5-8C50-09D5F1F549E6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28:29.228" v="50"/>
          <ac:spMkLst>
            <pc:docMk/>
            <pc:sldMk cId="1218745572" sldId="259"/>
            <ac:spMk id="17" creationId="{7990821C-11A7-4821-AF69-14C0092D62BF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28:43.260" v="52"/>
          <ac:spMkLst>
            <pc:docMk/>
            <pc:sldMk cId="1218745572" sldId="259"/>
            <ac:spMk id="18" creationId="{D5A20D1B-9F44-4792-B710-5D0D2C4D64EC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28:47.791" v="54"/>
          <ac:spMkLst>
            <pc:docMk/>
            <pc:sldMk cId="1218745572" sldId="259"/>
            <ac:spMk id="19" creationId="{8ABFE404-8D65-4573-A3EF-6DF477936BA3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28:29.228" v="50"/>
          <ac:spMkLst>
            <pc:docMk/>
            <pc:sldMk cId="1218745572" sldId="259"/>
            <ac:spMk id="20" creationId="{8ABFE404-8D65-4573-A3EF-6DF477936BA3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28:47.791" v="54"/>
          <ac:spMkLst>
            <pc:docMk/>
            <pc:sldMk cId="1218745572" sldId="259"/>
            <ac:spMk id="23" creationId="{7990821C-11A7-4821-AF69-14C0092D62BF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29:10.042" v="56"/>
          <ac:spMkLst>
            <pc:docMk/>
            <pc:sldMk cId="1218745572" sldId="259"/>
            <ac:spMk id="24" creationId="{DAE885FA-583E-488C-A3B2-2647B84A8162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29:10.042" v="56"/>
          <ac:spMkLst>
            <pc:docMk/>
            <pc:sldMk cId="1218745572" sldId="259"/>
            <ac:spMk id="25" creationId="{87B1CEC7-C2CE-4440-A0F7-0BE6B3AADB72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29:10.042" v="56"/>
          <ac:spMkLst>
            <pc:docMk/>
            <pc:sldMk cId="1218745572" sldId="259"/>
            <ac:spMk id="26" creationId="{7B0DBF0B-D7C2-4F15-94AE-315255824591}"/>
          </ac:spMkLst>
        </pc:spChg>
        <pc:spChg chg="add">
          <ac:chgData name="Gwenllian James" userId="S::jamesg116@hwbcymru.net::ce7f1c57-c94a-4d02-b541-8be7bcddb5f4" providerId="AD" clId="Web-{A23F41EA-BA41-51F3-F672-315FDB7AD472}" dt="2021-03-24T14:29:10.042" v="57"/>
          <ac:spMkLst>
            <pc:docMk/>
            <pc:sldMk cId="1218745572" sldId="259"/>
            <ac:spMk id="27" creationId="{FC0DEEBF-DB94-4E7E-A9D3-84FA863C3BD9}"/>
          </ac:spMkLst>
        </pc:spChg>
        <pc:picChg chg="add mod ord">
          <ac:chgData name="Gwenllian James" userId="S::jamesg116@hwbcymru.net::ce7f1c57-c94a-4d02-b541-8be7bcddb5f4" providerId="AD" clId="Web-{A23F41EA-BA41-51F3-F672-315FDB7AD472}" dt="2021-03-24T14:29:10.042" v="57"/>
          <ac:picMkLst>
            <pc:docMk/>
            <pc:sldMk cId="1218745572" sldId="259"/>
            <ac:picMk id="5" creationId="{7084716F-E4D4-460B-A95E-387C55D8949D}"/>
          </ac:picMkLst>
        </pc:picChg>
        <pc:picChg chg="add mod ord">
          <ac:chgData name="Gwenllian James" userId="S::jamesg116@hwbcymru.net::ce7f1c57-c94a-4d02-b541-8be7bcddb5f4" providerId="AD" clId="Web-{A23F41EA-BA41-51F3-F672-315FDB7AD472}" dt="2021-03-24T14:29:10.042" v="57"/>
          <ac:picMkLst>
            <pc:docMk/>
            <pc:sldMk cId="1218745572" sldId="259"/>
            <ac:picMk id="6" creationId="{A07A0A09-CAC7-421E-9A02-B5CFFC22ACEC}"/>
          </ac:picMkLst>
        </pc:picChg>
        <pc:picChg chg="add del">
          <ac:chgData name="Gwenllian James" userId="S::jamesg116@hwbcymru.net::ce7f1c57-c94a-4d02-b541-8be7bcddb5f4" providerId="AD" clId="Web-{A23F41EA-BA41-51F3-F672-315FDB7AD472}" dt="2021-03-24T14:28:43.260" v="52"/>
          <ac:picMkLst>
            <pc:docMk/>
            <pc:sldMk cId="1218745572" sldId="259"/>
            <ac:picMk id="15" creationId="{799C5007-CC9E-4592-A66E-EE1B0D233938}"/>
          </ac:picMkLst>
        </pc:picChg>
        <pc:cxnChg chg="add del">
          <ac:chgData name="Gwenllian James" userId="S::jamesg116@hwbcymru.net::ce7f1c57-c94a-4d02-b541-8be7bcddb5f4" providerId="AD" clId="Web-{A23F41EA-BA41-51F3-F672-315FDB7AD472}" dt="2021-03-24T14:29:10.042" v="57"/>
          <ac:cxnSpMkLst>
            <pc:docMk/>
            <pc:sldMk cId="1218745572" sldId="259"/>
            <ac:cxnSpMk id="13" creationId="{CC94CBDB-A76C-499E-95AB-C0A049E3154E}"/>
          </ac:cxnSpMkLst>
        </pc:cxnChg>
        <pc:cxnChg chg="add del">
          <ac:chgData name="Gwenllian James" userId="S::jamesg116@hwbcymru.net::ce7f1c57-c94a-4d02-b541-8be7bcddb5f4" providerId="AD" clId="Web-{A23F41EA-BA41-51F3-F672-315FDB7AD472}" dt="2021-03-24T14:28:47.791" v="54"/>
          <ac:cxnSpMkLst>
            <pc:docMk/>
            <pc:sldMk cId="1218745572" sldId="259"/>
            <ac:cxnSpMk id="21" creationId="{AF5191F1-A1C8-4AEE-8007-DF304E42B15E}"/>
          </ac:cxnSpMkLst>
        </pc:cxnChg>
        <pc:cxnChg chg="add del">
          <ac:chgData name="Gwenllian James" userId="S::jamesg116@hwbcymru.net::ce7f1c57-c94a-4d02-b541-8be7bcddb5f4" providerId="AD" clId="Web-{A23F41EA-BA41-51F3-F672-315FDB7AD472}" dt="2021-03-24T14:28:29.228" v="50"/>
          <ac:cxnSpMkLst>
            <pc:docMk/>
            <pc:sldMk cId="1218745572" sldId="259"/>
            <ac:cxnSpMk id="22" creationId="{AF5191F1-A1C8-4AEE-8007-DF304E42B15E}"/>
          </ac:cxnSpMkLst>
        </pc:cxnChg>
        <pc:cxnChg chg="add">
          <ac:chgData name="Gwenllian James" userId="S::jamesg116@hwbcymru.net::ce7f1c57-c94a-4d02-b541-8be7bcddb5f4" providerId="AD" clId="Web-{A23F41EA-BA41-51F3-F672-315FDB7AD472}" dt="2021-03-24T14:29:10.042" v="57"/>
          <ac:cxnSpMkLst>
            <pc:docMk/>
            <pc:sldMk cId="1218745572" sldId="259"/>
            <ac:cxnSpMk id="28" creationId="{77A9CA3A-7216-41E0-B3CD-058077FD396D}"/>
          </ac:cxnSpMkLst>
        </pc:cxnChg>
        <pc:cxnChg chg="add">
          <ac:chgData name="Gwenllian James" userId="S::jamesg116@hwbcymru.net::ce7f1c57-c94a-4d02-b541-8be7bcddb5f4" providerId="AD" clId="Web-{A23F41EA-BA41-51F3-F672-315FDB7AD472}" dt="2021-03-24T14:29:10.042" v="57"/>
          <ac:cxnSpMkLst>
            <pc:docMk/>
            <pc:sldMk cId="1218745572" sldId="259"/>
            <ac:cxnSpMk id="29" creationId="{3B2791FB-B2F7-4BBE-B8D8-74C37FF9E85C}"/>
          </ac:cxnSpMkLst>
        </pc:cxnChg>
      </pc:sldChg>
      <pc:sldChg chg="addSp delSp modSp new del mod setBg setClrOvrMap">
        <pc:chgData name="Gwenllian James" userId="S::jamesg116@hwbcymru.net::ce7f1c57-c94a-4d02-b541-8be7bcddb5f4" providerId="AD" clId="Web-{A23F41EA-BA41-51F3-F672-315FDB7AD472}" dt="2021-03-24T14:30:09.454" v="62"/>
        <pc:sldMkLst>
          <pc:docMk/>
          <pc:sldMk cId="2519476616" sldId="260"/>
        </pc:sldMkLst>
        <pc:spChg chg="mod">
          <ac:chgData name="Gwenllian James" userId="S::jamesg116@hwbcymru.net::ce7f1c57-c94a-4d02-b541-8be7bcddb5f4" providerId="AD" clId="Web-{A23F41EA-BA41-51F3-F672-315FDB7AD472}" dt="2021-03-24T14:29:54.714" v="61"/>
          <ac:spMkLst>
            <pc:docMk/>
            <pc:sldMk cId="2519476616" sldId="260"/>
            <ac:spMk id="2" creationId="{C528D0C0-BF7D-4E5C-BD86-E57C7520BCC6}"/>
          </ac:spMkLst>
        </pc:spChg>
        <pc:spChg chg="add">
          <ac:chgData name="Gwenllian James" userId="S::jamesg116@hwbcymru.net::ce7f1c57-c94a-4d02-b541-8be7bcddb5f4" providerId="AD" clId="Web-{A23F41EA-BA41-51F3-F672-315FDB7AD472}" dt="2021-03-24T14:29:54.714" v="61"/>
          <ac:spMkLst>
            <pc:docMk/>
            <pc:sldMk cId="2519476616" sldId="260"/>
            <ac:spMk id="4" creationId="{66B332A4-D438-4773-A77F-5ED49A448D9D}"/>
          </ac:spMkLst>
        </pc:spChg>
        <pc:spChg chg="add">
          <ac:chgData name="Gwenllian James" userId="S::jamesg116@hwbcymru.net::ce7f1c57-c94a-4d02-b541-8be7bcddb5f4" providerId="AD" clId="Web-{A23F41EA-BA41-51F3-F672-315FDB7AD472}" dt="2021-03-24T14:29:54.714" v="61"/>
          <ac:spMkLst>
            <pc:docMk/>
            <pc:sldMk cId="2519476616" sldId="260"/>
            <ac:spMk id="5" creationId="{DF9AD32D-FF05-44F4-BD4D-9CEE89B71EB9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29:54.714" v="60"/>
          <ac:spMkLst>
            <pc:docMk/>
            <pc:sldMk cId="2519476616" sldId="260"/>
            <ac:spMk id="7" creationId="{23962611-DFD5-4092-AAFD-559E3DFCE2C9}"/>
          </ac:spMkLst>
        </pc:spChg>
        <pc:picChg chg="add del">
          <ac:chgData name="Gwenllian James" userId="S::jamesg116@hwbcymru.net::ce7f1c57-c94a-4d02-b541-8be7bcddb5f4" providerId="AD" clId="Web-{A23F41EA-BA41-51F3-F672-315FDB7AD472}" dt="2021-03-24T14:29:54.714" v="60"/>
          <ac:picMkLst>
            <pc:docMk/>
            <pc:sldMk cId="2519476616" sldId="260"/>
            <ac:picMk id="9" creationId="{2270F1FA-0425-408F-9861-80BF5AFB276D}"/>
          </ac:picMkLst>
        </pc:picChg>
      </pc:sldChg>
      <pc:sldChg chg="addSp delSp modSp new mod setBg addAnim delAnim setClrOvrMap">
        <pc:chgData name="Gwenllian James" userId="S::jamesg116@hwbcymru.net::ce7f1c57-c94a-4d02-b541-8be7bcddb5f4" providerId="AD" clId="Web-{A23F41EA-BA41-51F3-F672-315FDB7AD472}" dt="2021-03-24T14:51:17.506" v="304" actId="20577"/>
        <pc:sldMkLst>
          <pc:docMk/>
          <pc:sldMk cId="3093976352" sldId="260"/>
        </pc:sldMkLst>
        <pc:spChg chg="mod">
          <ac:chgData name="Gwenllian James" userId="S::jamesg116@hwbcymru.net::ce7f1c57-c94a-4d02-b541-8be7bcddb5f4" providerId="AD" clId="Web-{A23F41EA-BA41-51F3-F672-315FDB7AD472}" dt="2021-03-24T14:51:17.506" v="304" actId="20577"/>
          <ac:spMkLst>
            <pc:docMk/>
            <pc:sldMk cId="3093976352" sldId="260"/>
            <ac:spMk id="2" creationId="{BA4C771A-E494-4D89-8E11-157A9144F67C}"/>
          </ac:spMkLst>
        </pc:spChg>
        <pc:spChg chg="mod">
          <ac:chgData name="Gwenllian James" userId="S::jamesg116@hwbcymru.net::ce7f1c57-c94a-4d02-b541-8be7bcddb5f4" providerId="AD" clId="Web-{A23F41EA-BA41-51F3-F672-315FDB7AD472}" dt="2021-03-24T14:39:31.117" v="196"/>
          <ac:spMkLst>
            <pc:docMk/>
            <pc:sldMk cId="3093976352" sldId="260"/>
            <ac:spMk id="3" creationId="{765488AB-7B28-4E48-A6C1-0C0BF8926581}"/>
          </ac:spMkLst>
        </pc:spChg>
        <pc:spChg chg="del">
          <ac:chgData name="Gwenllian James" userId="S::jamesg116@hwbcymru.net::ce7f1c57-c94a-4d02-b541-8be7bcddb5f4" providerId="AD" clId="Web-{A23F41EA-BA41-51F3-F672-315FDB7AD472}" dt="2021-03-24T14:38:10.599" v="178"/>
          <ac:spMkLst>
            <pc:docMk/>
            <pc:sldMk cId="3093976352" sldId="260"/>
            <ac:spMk id="4" creationId="{79CCDB94-A0AF-4886-AC69-2CECB0A1ECC8}"/>
          </ac:spMkLst>
        </pc:spChg>
        <pc:spChg chg="add mod">
          <ac:chgData name="Gwenllian James" userId="S::jamesg116@hwbcymru.net::ce7f1c57-c94a-4d02-b541-8be7bcddb5f4" providerId="AD" clId="Web-{A23F41EA-BA41-51F3-F672-315FDB7AD472}" dt="2021-03-24T14:39:31.117" v="196"/>
          <ac:spMkLst>
            <pc:docMk/>
            <pc:sldMk cId="3093976352" sldId="260"/>
            <ac:spMk id="6" creationId="{A1145BCD-6AAE-4D31-96B9-D5A3186E20BC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38:38.444" v="185"/>
          <ac:spMkLst>
            <pc:docMk/>
            <pc:sldMk cId="3093976352" sldId="260"/>
            <ac:spMk id="8" creationId="{74426AB7-D619-4515-962A-BC83909EC015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38:46.584" v="187"/>
          <ac:spMkLst>
            <pc:docMk/>
            <pc:sldMk cId="3093976352" sldId="260"/>
            <ac:spMk id="9" creationId="{9203DE33-2CD4-4CA8-9AF3-37C3B65133B0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38:46.584" v="187"/>
          <ac:spMkLst>
            <pc:docMk/>
            <pc:sldMk cId="3093976352" sldId="260"/>
            <ac:spMk id="10" creationId="{0AF57B88-1D4C-41FA-A761-EC1DD10C35CB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38:34.990" v="183"/>
          <ac:spMkLst>
            <pc:docMk/>
            <pc:sldMk cId="3093976352" sldId="260"/>
            <ac:spMk id="11" creationId="{E49CC64F-7275-4E33-961B-0C5CDC439875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38:46.584" v="187"/>
          <ac:spMkLst>
            <pc:docMk/>
            <pc:sldMk cId="3093976352" sldId="260"/>
            <ac:spMk id="12" creationId="{D2548F45-5164-4ABB-8212-7F293FDED8D4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38:38.444" v="185"/>
          <ac:spMkLst>
            <pc:docMk/>
            <pc:sldMk cId="3093976352" sldId="260"/>
            <ac:spMk id="13" creationId="{DE47DF98-723F-4AAC-ABCF-CACBC438F78F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39:01.085" v="189"/>
          <ac:spMkLst>
            <pc:docMk/>
            <pc:sldMk cId="3093976352" sldId="260"/>
            <ac:spMk id="14" creationId="{7F7D7B8D-EF99-4CA1-AB1E-4C0C047409F5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39:18.616" v="191"/>
          <ac:spMkLst>
            <pc:docMk/>
            <pc:sldMk cId="3093976352" sldId="260"/>
            <ac:spMk id="16" creationId="{D38A241E-0395-41E5-8607-BAA2799A4374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38:46.584" v="187"/>
          <ac:spMkLst>
            <pc:docMk/>
            <pc:sldMk cId="3093976352" sldId="260"/>
            <ac:spMk id="17" creationId="{5E81CCFB-7BEF-4186-86FB-D09450B4D02D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39:31.101" v="195"/>
          <ac:spMkLst>
            <pc:docMk/>
            <pc:sldMk cId="3093976352" sldId="260"/>
            <ac:spMk id="19" creationId="{C1DD1A8A-57D5-4A81-AD04-532B043C5611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39:31.101" v="195"/>
          <ac:spMkLst>
            <pc:docMk/>
            <pc:sldMk cId="3093976352" sldId="260"/>
            <ac:spMk id="20" creationId="{007891EC-4501-44ED-A8C8-B11B6DB767AB}"/>
          </ac:spMkLst>
        </pc:spChg>
        <pc:spChg chg="add">
          <ac:chgData name="Gwenllian James" userId="S::jamesg116@hwbcymru.net::ce7f1c57-c94a-4d02-b541-8be7bcddb5f4" providerId="AD" clId="Web-{A23F41EA-BA41-51F3-F672-315FDB7AD472}" dt="2021-03-24T14:39:31.117" v="196"/>
          <ac:spMkLst>
            <pc:docMk/>
            <pc:sldMk cId="3093976352" sldId="260"/>
            <ac:spMk id="21" creationId="{9203DE33-2CD4-4CA8-9AF3-37C3B65133B0}"/>
          </ac:spMkLst>
        </pc:spChg>
        <pc:spChg chg="add">
          <ac:chgData name="Gwenllian James" userId="S::jamesg116@hwbcymru.net::ce7f1c57-c94a-4d02-b541-8be7bcddb5f4" providerId="AD" clId="Web-{A23F41EA-BA41-51F3-F672-315FDB7AD472}" dt="2021-03-24T14:39:31.117" v="196"/>
          <ac:spMkLst>
            <pc:docMk/>
            <pc:sldMk cId="3093976352" sldId="260"/>
            <ac:spMk id="22" creationId="{0AF57B88-1D4C-41FA-A761-EC1DD10C35CB}"/>
          </ac:spMkLst>
        </pc:spChg>
        <pc:spChg chg="add">
          <ac:chgData name="Gwenllian James" userId="S::jamesg116@hwbcymru.net::ce7f1c57-c94a-4d02-b541-8be7bcddb5f4" providerId="AD" clId="Web-{A23F41EA-BA41-51F3-F672-315FDB7AD472}" dt="2021-03-24T14:39:31.117" v="196"/>
          <ac:spMkLst>
            <pc:docMk/>
            <pc:sldMk cId="3093976352" sldId="260"/>
            <ac:spMk id="23" creationId="{D2548F45-5164-4ABB-8212-7F293FDED8D4}"/>
          </ac:spMkLst>
        </pc:spChg>
        <pc:spChg chg="add">
          <ac:chgData name="Gwenllian James" userId="S::jamesg116@hwbcymru.net::ce7f1c57-c94a-4d02-b541-8be7bcddb5f4" providerId="AD" clId="Web-{A23F41EA-BA41-51F3-F672-315FDB7AD472}" dt="2021-03-24T14:39:31.117" v="196"/>
          <ac:spMkLst>
            <pc:docMk/>
            <pc:sldMk cId="3093976352" sldId="260"/>
            <ac:spMk id="24" creationId="{5E81CCFB-7BEF-4186-86FB-D09450B4D02D}"/>
          </ac:spMkLst>
        </pc:spChg>
        <pc:picChg chg="add mod ord">
          <ac:chgData name="Gwenllian James" userId="S::jamesg116@hwbcymru.net::ce7f1c57-c94a-4d02-b541-8be7bcddb5f4" providerId="AD" clId="Web-{A23F41EA-BA41-51F3-F672-315FDB7AD472}" dt="2021-03-24T14:39:31.117" v="196"/>
          <ac:picMkLst>
            <pc:docMk/>
            <pc:sldMk cId="3093976352" sldId="260"/>
            <ac:picMk id="5" creationId="{93BBF10E-A4F3-45C2-AF64-ED8919F64EC6}"/>
          </ac:picMkLst>
        </pc:picChg>
        <pc:cxnChg chg="add del">
          <ac:chgData name="Gwenllian James" userId="S::jamesg116@hwbcymru.net::ce7f1c57-c94a-4d02-b541-8be7bcddb5f4" providerId="AD" clId="Web-{A23F41EA-BA41-51F3-F672-315FDB7AD472}" dt="2021-03-24T14:38:38.444" v="185"/>
          <ac:cxnSpMkLst>
            <pc:docMk/>
            <pc:sldMk cId="3093976352" sldId="260"/>
            <ac:cxnSpMk id="15" creationId="{EA29FC7C-9308-4FDE-8DCA-405668055B0F}"/>
          </ac:cxnSpMkLst>
        </pc:cxnChg>
        <pc:cxnChg chg="add del">
          <ac:chgData name="Gwenllian James" userId="S::jamesg116@hwbcymru.net::ce7f1c57-c94a-4d02-b541-8be7bcddb5f4" providerId="AD" clId="Web-{A23F41EA-BA41-51F3-F672-315FDB7AD472}" dt="2021-03-24T14:39:18.616" v="191"/>
          <ac:cxnSpMkLst>
            <pc:docMk/>
            <pc:sldMk cId="3093976352" sldId="260"/>
            <ac:cxnSpMk id="18" creationId="{CE352288-84AD-4CA8-BCD5-76C29D34E1DB}"/>
          </ac:cxnSpMkLst>
        </pc:cxnChg>
      </pc:sldChg>
      <pc:sldChg chg="modSp new del">
        <pc:chgData name="Gwenllian James" userId="S::jamesg116@hwbcymru.net::ce7f1c57-c94a-4d02-b541-8be7bcddb5f4" providerId="AD" clId="Web-{A23F41EA-BA41-51F3-F672-315FDB7AD472}" dt="2021-03-24T14:40:48.977" v="214"/>
        <pc:sldMkLst>
          <pc:docMk/>
          <pc:sldMk cId="784738933" sldId="261"/>
        </pc:sldMkLst>
        <pc:spChg chg="mod">
          <ac:chgData name="Gwenllian James" userId="S::jamesg116@hwbcymru.net::ce7f1c57-c94a-4d02-b541-8be7bcddb5f4" providerId="AD" clId="Web-{A23F41EA-BA41-51F3-F672-315FDB7AD472}" dt="2021-03-24T14:40:30.727" v="213" actId="20577"/>
          <ac:spMkLst>
            <pc:docMk/>
            <pc:sldMk cId="784738933" sldId="261"/>
            <ac:spMk id="2" creationId="{57F61260-AF96-4AE9-A119-77E7236F2A5A}"/>
          </ac:spMkLst>
        </pc:spChg>
      </pc:sldChg>
      <pc:sldChg chg="addSp delSp modSp new mod setBg setClrOvrMap">
        <pc:chgData name="Gwenllian James" userId="S::jamesg116@hwbcymru.net::ce7f1c57-c94a-4d02-b541-8be7bcddb5f4" providerId="AD" clId="Web-{A23F41EA-BA41-51F3-F672-315FDB7AD472}" dt="2021-03-24T14:47:29.954" v="265" actId="20577"/>
        <pc:sldMkLst>
          <pc:docMk/>
          <pc:sldMk cId="2460779206" sldId="261"/>
        </pc:sldMkLst>
        <pc:spChg chg="mod ord">
          <ac:chgData name="Gwenllian James" userId="S::jamesg116@hwbcymru.net::ce7f1c57-c94a-4d02-b541-8be7bcddb5f4" providerId="AD" clId="Web-{A23F41EA-BA41-51F3-F672-315FDB7AD472}" dt="2021-03-24T14:47:29.954" v="265" actId="20577"/>
          <ac:spMkLst>
            <pc:docMk/>
            <pc:sldMk cId="2460779206" sldId="261"/>
            <ac:spMk id="2" creationId="{445D930F-408F-4CD4-A0E0-3323279CEBBF}"/>
          </ac:spMkLst>
        </pc:spChg>
        <pc:spChg chg="add">
          <ac:chgData name="Gwenllian James" userId="S::jamesg116@hwbcymru.net::ce7f1c57-c94a-4d02-b541-8be7bcddb5f4" providerId="AD" clId="Web-{A23F41EA-BA41-51F3-F672-315FDB7AD472}" dt="2021-03-24T14:46:34.172" v="254"/>
          <ac:spMkLst>
            <pc:docMk/>
            <pc:sldMk cId="2460779206" sldId="261"/>
            <ac:spMk id="5" creationId="{C1DD1A8A-57D5-4A81-AD04-532B043C5611}"/>
          </ac:spMkLst>
        </pc:spChg>
        <pc:spChg chg="add del">
          <ac:chgData name="Gwenllian James" userId="S::jamesg116@hwbcymru.net::ce7f1c57-c94a-4d02-b541-8be7bcddb5f4" providerId="AD" clId="Web-{A23F41EA-BA41-51F3-F672-315FDB7AD472}" dt="2021-03-24T14:46:34.156" v="253"/>
          <ac:spMkLst>
            <pc:docMk/>
            <pc:sldMk cId="2460779206" sldId="261"/>
            <ac:spMk id="8" creationId="{71B2258F-86CA-4D4D-8270-BC05FCDEBFB3}"/>
          </ac:spMkLst>
        </pc:spChg>
        <pc:spChg chg="add">
          <ac:chgData name="Gwenllian James" userId="S::jamesg116@hwbcymru.net::ce7f1c57-c94a-4d02-b541-8be7bcddb5f4" providerId="AD" clId="Web-{A23F41EA-BA41-51F3-F672-315FDB7AD472}" dt="2021-03-24T14:46:34.172" v="254"/>
          <ac:spMkLst>
            <pc:docMk/>
            <pc:sldMk cId="2460779206" sldId="261"/>
            <ac:spMk id="10" creationId="{007891EC-4501-44ED-A8C8-B11B6DB767AB}"/>
          </ac:spMkLst>
        </pc:spChg>
        <pc:picChg chg="add mod">
          <ac:chgData name="Gwenllian James" userId="S::jamesg116@hwbcymru.net::ce7f1c57-c94a-4d02-b541-8be7bcddb5f4" providerId="AD" clId="Web-{A23F41EA-BA41-51F3-F672-315FDB7AD472}" dt="2021-03-24T14:46:34.172" v="254"/>
          <ac:picMkLst>
            <pc:docMk/>
            <pc:sldMk cId="2460779206" sldId="261"/>
            <ac:picMk id="3" creationId="{7836FD3D-7C2C-4DB2-A1D5-0E7FAA57D8CA}"/>
          </ac:picMkLst>
        </pc:picChg>
      </pc:sldChg>
      <pc:sldChg chg="addSp delSp modSp new mod setBg setClrOvrMap">
        <pc:chgData name="Gwenllian James" userId="S::jamesg116@hwbcymru.net::ce7f1c57-c94a-4d02-b541-8be7bcddb5f4" providerId="AD" clId="Web-{A23F41EA-BA41-51F3-F672-315FDB7AD472}" dt="2021-03-24T14:50:54.333" v="299"/>
        <pc:sldMkLst>
          <pc:docMk/>
          <pc:sldMk cId="2167429254" sldId="262"/>
        </pc:sldMkLst>
        <pc:spChg chg="mod">
          <ac:chgData name="Gwenllian James" userId="S::jamesg116@hwbcymru.net::ce7f1c57-c94a-4d02-b541-8be7bcddb5f4" providerId="AD" clId="Web-{A23F41EA-BA41-51F3-F672-315FDB7AD472}" dt="2021-03-24T14:50:54.333" v="299"/>
          <ac:spMkLst>
            <pc:docMk/>
            <pc:sldMk cId="2167429254" sldId="262"/>
            <ac:spMk id="2" creationId="{BA47154C-BF3F-4007-8F70-25E7DC5C19B4}"/>
          </ac:spMkLst>
        </pc:spChg>
        <pc:spChg chg="del">
          <ac:chgData name="Gwenllian James" userId="S::jamesg116@hwbcymru.net::ce7f1c57-c94a-4d02-b541-8be7bcddb5f4" providerId="AD" clId="Web-{A23F41EA-BA41-51F3-F672-315FDB7AD472}" dt="2021-03-24T14:50:50.896" v="295"/>
          <ac:spMkLst>
            <pc:docMk/>
            <pc:sldMk cId="2167429254" sldId="262"/>
            <ac:spMk id="3" creationId="{3C8B7183-6CBE-4A7F-9198-FEFBB5AE32FE}"/>
          </ac:spMkLst>
        </pc:spChg>
        <pc:spChg chg="add mod">
          <ac:chgData name="Gwenllian James" userId="S::jamesg116@hwbcymru.net::ce7f1c57-c94a-4d02-b541-8be7bcddb5f4" providerId="AD" clId="Web-{A23F41EA-BA41-51F3-F672-315FDB7AD472}" dt="2021-03-24T14:50:54.333" v="299"/>
          <ac:spMkLst>
            <pc:docMk/>
            <pc:sldMk cId="2167429254" sldId="262"/>
            <ac:spMk id="5" creationId="{89359016-6DF0-4222-9A07-5106C55504B8}"/>
          </ac:spMkLst>
        </pc:spChg>
        <pc:spChg chg="add">
          <ac:chgData name="Gwenllian James" userId="S::jamesg116@hwbcymru.net::ce7f1c57-c94a-4d02-b541-8be7bcddb5f4" providerId="AD" clId="Web-{A23F41EA-BA41-51F3-F672-315FDB7AD472}" dt="2021-03-24T14:50:54.333" v="299"/>
          <ac:spMkLst>
            <pc:docMk/>
            <pc:sldMk cId="2167429254" sldId="262"/>
            <ac:spMk id="10" creationId="{1DB7C82F-AB7E-4F0C-B829-FA1B9C415180}"/>
          </ac:spMkLst>
        </pc:spChg>
        <pc:picChg chg="add mod ord">
          <ac:chgData name="Gwenllian James" userId="S::jamesg116@hwbcymru.net::ce7f1c57-c94a-4d02-b541-8be7bcddb5f4" providerId="AD" clId="Web-{A23F41EA-BA41-51F3-F672-315FDB7AD472}" dt="2021-03-24T14:50:54.333" v="299"/>
          <ac:picMkLst>
            <pc:docMk/>
            <pc:sldMk cId="2167429254" sldId="262"/>
            <ac:picMk id="4" creationId="{FC100AE8-582D-4A5F-84C2-25D379161613}"/>
          </ac:picMkLst>
        </pc:picChg>
      </pc:sldChg>
      <pc:sldChg chg="new">
        <pc:chgData name="Gwenllian James" userId="S::jamesg116@hwbcymru.net::ce7f1c57-c94a-4d02-b541-8be7bcddb5f4" providerId="AD" clId="Web-{A23F41EA-BA41-51F3-F672-315FDB7AD472}" dt="2021-03-24T14:56:18.809" v="315"/>
        <pc:sldMkLst>
          <pc:docMk/>
          <pc:sldMk cId="739839670" sldId="263"/>
        </pc:sldMkLst>
      </pc:sldChg>
      <pc:sldChg chg="addSp delSp modSp new del mod setBg">
        <pc:chgData name="Gwenllian James" userId="S::jamesg116@hwbcymru.net::ce7f1c57-c94a-4d02-b541-8be7bcddb5f4" providerId="AD" clId="Web-{A23F41EA-BA41-51F3-F672-315FDB7AD472}" dt="2021-03-24T14:53:13.102" v="314"/>
        <pc:sldMkLst>
          <pc:docMk/>
          <pc:sldMk cId="2877095160" sldId="263"/>
        </pc:sldMkLst>
        <pc:spChg chg="mod ord">
          <ac:chgData name="Gwenllian James" userId="S::jamesg116@hwbcymru.net::ce7f1c57-c94a-4d02-b541-8be7bcddb5f4" providerId="AD" clId="Web-{A23F41EA-BA41-51F3-F672-315FDB7AD472}" dt="2021-03-24T14:52:57.226" v="313"/>
          <ac:spMkLst>
            <pc:docMk/>
            <pc:sldMk cId="2877095160" sldId="263"/>
            <ac:spMk id="2" creationId="{F1D5B90A-0D7A-4F91-9F46-1B73346AD291}"/>
          </ac:spMkLst>
        </pc:spChg>
        <pc:spChg chg="del">
          <ac:chgData name="Gwenllian James" userId="S::jamesg116@hwbcymru.net::ce7f1c57-c94a-4d02-b541-8be7bcddb5f4" providerId="AD" clId="Web-{A23F41EA-BA41-51F3-F672-315FDB7AD472}" dt="2021-03-24T14:52:52.336" v="312"/>
          <ac:spMkLst>
            <pc:docMk/>
            <pc:sldMk cId="2877095160" sldId="263"/>
            <ac:spMk id="3" creationId="{EBB7C7C0-8107-4DAB-A79C-F3AE8BAFA1D1}"/>
          </ac:spMkLst>
        </pc:spChg>
        <pc:spChg chg="del">
          <ac:chgData name="Gwenllian James" userId="S::jamesg116@hwbcymru.net::ce7f1c57-c94a-4d02-b541-8be7bcddb5f4" providerId="AD" clId="Web-{A23F41EA-BA41-51F3-F672-315FDB7AD472}" dt="2021-03-24T14:52:57.226" v="313"/>
          <ac:spMkLst>
            <pc:docMk/>
            <pc:sldMk cId="2877095160" sldId="263"/>
            <ac:spMk id="4" creationId="{DE91B4AA-FCB3-4681-A06D-B5A1D3979626}"/>
          </ac:spMkLst>
        </pc:spChg>
        <pc:spChg chg="add">
          <ac:chgData name="Gwenllian James" userId="S::jamesg116@hwbcymru.net::ce7f1c57-c94a-4d02-b541-8be7bcddb5f4" providerId="AD" clId="Web-{A23F41EA-BA41-51F3-F672-315FDB7AD472}" dt="2021-03-24T14:52:57.226" v="313"/>
          <ac:spMkLst>
            <pc:docMk/>
            <pc:sldMk cId="2877095160" sldId="263"/>
            <ac:spMk id="10" creationId="{37C89E4B-3C9F-44B9-8B86-D9E3D112D8EC}"/>
          </ac:spMkLst>
        </pc:spChg>
        <pc:picChg chg="add mod ord">
          <ac:chgData name="Gwenllian James" userId="S::jamesg116@hwbcymru.net::ce7f1c57-c94a-4d02-b541-8be7bcddb5f4" providerId="AD" clId="Web-{A23F41EA-BA41-51F3-F672-315FDB7AD472}" dt="2021-03-24T14:52:57.226" v="313"/>
          <ac:picMkLst>
            <pc:docMk/>
            <pc:sldMk cId="2877095160" sldId="263"/>
            <ac:picMk id="5" creationId="{A651A3D3-B1BB-42B7-AD61-95519A797434}"/>
          </ac:picMkLst>
        </pc:picChg>
        <pc:cxnChg chg="add">
          <ac:chgData name="Gwenllian James" userId="S::jamesg116@hwbcymru.net::ce7f1c57-c94a-4d02-b541-8be7bcddb5f4" providerId="AD" clId="Web-{A23F41EA-BA41-51F3-F672-315FDB7AD472}" dt="2021-03-24T14:52:57.226" v="313"/>
          <ac:cxnSpMkLst>
            <pc:docMk/>
            <pc:sldMk cId="2877095160" sldId="263"/>
            <ac:cxnSpMk id="12" creationId="{AA2EAA10-076F-46BD-8F0F-B9A2FB77A85C}"/>
          </ac:cxnSpMkLst>
        </pc:cxnChg>
        <pc:cxnChg chg="add">
          <ac:chgData name="Gwenllian James" userId="S::jamesg116@hwbcymru.net::ce7f1c57-c94a-4d02-b541-8be7bcddb5f4" providerId="AD" clId="Web-{A23F41EA-BA41-51F3-F672-315FDB7AD472}" dt="2021-03-24T14:52:57.226" v="313"/>
          <ac:cxnSpMkLst>
            <pc:docMk/>
            <pc:sldMk cId="2877095160" sldId="263"/>
            <ac:cxnSpMk id="14" creationId="{D891E407-403B-4764-86C9-33A56D3BCAA3}"/>
          </ac:cxnSpMkLst>
        </pc:cxn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EC77A3-807A-4924-9EB0-726771B55DF3}" type="doc">
      <dgm:prSet loTypeId="urn:microsoft.com/office/officeart/2005/8/layout/default" loCatId="list" qsTypeId="urn:microsoft.com/office/officeart/2005/8/quickstyle/simple4" qsCatId="simple" csTypeId="urn:microsoft.com/office/officeart/2005/8/colors/accent2_2" csCatId="accent2" phldr="0"/>
      <dgm:spPr/>
      <dgm:t>
        <a:bodyPr/>
        <a:lstStyle/>
        <a:p>
          <a:endParaRPr lang="en-US"/>
        </a:p>
      </dgm:t>
    </dgm:pt>
    <dgm:pt modelId="{C366A849-B7BB-4BA6-AA1D-C3D447BC3D95}">
      <dgm:prSet phldrT="[Text]" phldr="1"/>
      <dgm:spPr/>
      <dgm:t>
        <a:bodyPr/>
        <a:lstStyle/>
        <a:p>
          <a:endParaRPr lang="en-US"/>
        </a:p>
      </dgm:t>
    </dgm:pt>
    <dgm:pt modelId="{DB903204-5674-4FEF-98AF-B3372385AFD4}" type="parTrans" cxnId="{BE30AB52-2AA4-4104-8B54-189229318BEF}">
      <dgm:prSet/>
      <dgm:spPr/>
      <dgm:t>
        <a:bodyPr/>
        <a:lstStyle/>
        <a:p>
          <a:endParaRPr lang="en-US"/>
        </a:p>
      </dgm:t>
    </dgm:pt>
    <dgm:pt modelId="{C20D823B-5C8D-471C-9C9A-1F51805C55AC}" type="sibTrans" cxnId="{BE30AB52-2AA4-4104-8B54-189229318BEF}">
      <dgm:prSet/>
      <dgm:spPr/>
      <dgm:t>
        <a:bodyPr/>
        <a:lstStyle/>
        <a:p>
          <a:endParaRPr lang="en-US"/>
        </a:p>
      </dgm:t>
    </dgm:pt>
    <dgm:pt modelId="{45E430AA-744E-4EF1-8D30-8DE2C875E6C2}">
      <dgm:prSet phldrT="[Text]" phldr="1"/>
      <dgm:spPr/>
      <dgm:t>
        <a:bodyPr/>
        <a:lstStyle/>
        <a:p>
          <a:endParaRPr lang="en-US"/>
        </a:p>
      </dgm:t>
    </dgm:pt>
    <dgm:pt modelId="{4F27CE57-B241-4C09-AC10-A7F208E34490}" type="parTrans" cxnId="{3B409F18-EA6D-4EBD-8D19-783284356E8F}">
      <dgm:prSet/>
      <dgm:spPr/>
      <dgm:t>
        <a:bodyPr/>
        <a:lstStyle/>
        <a:p>
          <a:endParaRPr lang="en-US"/>
        </a:p>
      </dgm:t>
    </dgm:pt>
    <dgm:pt modelId="{50043998-137D-497A-9586-C3A77DB2DFE4}" type="sibTrans" cxnId="{3B409F18-EA6D-4EBD-8D19-783284356E8F}">
      <dgm:prSet/>
      <dgm:spPr/>
      <dgm:t>
        <a:bodyPr/>
        <a:lstStyle/>
        <a:p>
          <a:endParaRPr lang="en-US"/>
        </a:p>
      </dgm:t>
    </dgm:pt>
    <dgm:pt modelId="{532ECA6A-0438-4B42-AED9-E7056D5CBFCD}">
      <dgm:prSet phldrT="[Text]" phldr="1"/>
      <dgm:spPr/>
      <dgm:t>
        <a:bodyPr/>
        <a:lstStyle/>
        <a:p>
          <a:endParaRPr lang="en-US"/>
        </a:p>
      </dgm:t>
    </dgm:pt>
    <dgm:pt modelId="{28533FDA-D45B-4D6B-86AF-C52CFC129D54}" type="parTrans" cxnId="{14A1DF8C-B56E-4933-9720-B312976B13BA}">
      <dgm:prSet/>
      <dgm:spPr/>
      <dgm:t>
        <a:bodyPr/>
        <a:lstStyle/>
        <a:p>
          <a:endParaRPr lang="en-US"/>
        </a:p>
      </dgm:t>
    </dgm:pt>
    <dgm:pt modelId="{CECCD5B3-4953-4B33-A164-FDE340617FDB}" type="sibTrans" cxnId="{14A1DF8C-B56E-4933-9720-B312976B13BA}">
      <dgm:prSet/>
      <dgm:spPr/>
      <dgm:t>
        <a:bodyPr/>
        <a:lstStyle/>
        <a:p>
          <a:endParaRPr lang="en-US"/>
        </a:p>
      </dgm:t>
    </dgm:pt>
    <dgm:pt modelId="{B7085DFD-FF72-43A8-80D9-E3C1B43CE8E1}">
      <dgm:prSet phldrT="[Text]" phldr="1"/>
      <dgm:spPr/>
      <dgm:t>
        <a:bodyPr/>
        <a:lstStyle/>
        <a:p>
          <a:endParaRPr lang="en-US"/>
        </a:p>
      </dgm:t>
    </dgm:pt>
    <dgm:pt modelId="{0F8E9979-F622-405B-A04D-D1B447B282CF}" type="parTrans" cxnId="{CCB175D9-5506-46F1-93A5-6A05F83951AB}">
      <dgm:prSet/>
      <dgm:spPr/>
      <dgm:t>
        <a:bodyPr/>
        <a:lstStyle/>
        <a:p>
          <a:endParaRPr lang="en-US"/>
        </a:p>
      </dgm:t>
    </dgm:pt>
    <dgm:pt modelId="{B8187489-0469-4B1D-B24F-B4406BD9E4B0}" type="sibTrans" cxnId="{CCB175D9-5506-46F1-93A5-6A05F83951AB}">
      <dgm:prSet/>
      <dgm:spPr/>
      <dgm:t>
        <a:bodyPr/>
        <a:lstStyle/>
        <a:p>
          <a:endParaRPr lang="en-US"/>
        </a:p>
      </dgm:t>
    </dgm:pt>
    <dgm:pt modelId="{14F16FCE-33B0-4554-A165-A3308ABFEFDB}">
      <dgm:prSet phldrT="[Text]" phldr="1"/>
      <dgm:spPr/>
      <dgm:t>
        <a:bodyPr/>
        <a:lstStyle/>
        <a:p>
          <a:endParaRPr lang="en-US"/>
        </a:p>
      </dgm:t>
    </dgm:pt>
    <dgm:pt modelId="{C451ABC2-12DF-4673-A3EE-5B50B9A8D66E}" type="parTrans" cxnId="{D8AA89A8-36D2-48EF-815C-970D790CC2EF}">
      <dgm:prSet/>
      <dgm:spPr/>
      <dgm:t>
        <a:bodyPr/>
        <a:lstStyle/>
        <a:p>
          <a:endParaRPr lang="en-US"/>
        </a:p>
      </dgm:t>
    </dgm:pt>
    <dgm:pt modelId="{B00D1EA0-0F68-44B1-A185-ED3ACD6C052A}" type="sibTrans" cxnId="{D8AA89A8-36D2-48EF-815C-970D790CC2EF}">
      <dgm:prSet/>
      <dgm:spPr/>
      <dgm:t>
        <a:bodyPr/>
        <a:lstStyle/>
        <a:p>
          <a:endParaRPr lang="en-US"/>
        </a:p>
      </dgm:t>
    </dgm:pt>
    <dgm:pt modelId="{804D392C-717F-4045-B054-F13700128E55}" type="pres">
      <dgm:prSet presAssocID="{CEEC77A3-807A-4924-9EB0-726771B55DF3}" presName="diagram" presStyleCnt="0">
        <dgm:presLayoutVars>
          <dgm:dir/>
          <dgm:resizeHandles val="exact"/>
        </dgm:presLayoutVars>
      </dgm:prSet>
      <dgm:spPr/>
    </dgm:pt>
    <dgm:pt modelId="{8C04CBB0-AF28-4157-B880-CC2AD4BE7BB3}" type="pres">
      <dgm:prSet presAssocID="{C366A849-B7BB-4BA6-AA1D-C3D447BC3D95}" presName="node" presStyleLbl="node1" presStyleIdx="0" presStyleCnt="5">
        <dgm:presLayoutVars>
          <dgm:bulletEnabled val="1"/>
        </dgm:presLayoutVars>
      </dgm:prSet>
      <dgm:spPr/>
    </dgm:pt>
    <dgm:pt modelId="{79503600-CF15-4C3D-9F86-9EF0B4046423}" type="pres">
      <dgm:prSet presAssocID="{C20D823B-5C8D-471C-9C9A-1F51805C55AC}" presName="sibTrans" presStyleCnt="0"/>
      <dgm:spPr/>
    </dgm:pt>
    <dgm:pt modelId="{D2655660-BDD6-4A77-B6A4-403CED55CD3B}" type="pres">
      <dgm:prSet presAssocID="{45E430AA-744E-4EF1-8D30-8DE2C875E6C2}" presName="node" presStyleLbl="node1" presStyleIdx="1" presStyleCnt="5">
        <dgm:presLayoutVars>
          <dgm:bulletEnabled val="1"/>
        </dgm:presLayoutVars>
      </dgm:prSet>
      <dgm:spPr/>
    </dgm:pt>
    <dgm:pt modelId="{C5498D20-42EB-4A15-81DA-33742A3A21A8}" type="pres">
      <dgm:prSet presAssocID="{50043998-137D-497A-9586-C3A77DB2DFE4}" presName="sibTrans" presStyleCnt="0"/>
      <dgm:spPr/>
    </dgm:pt>
    <dgm:pt modelId="{CAD8819F-F24E-4E0B-B60D-B1FBE172E927}" type="pres">
      <dgm:prSet presAssocID="{532ECA6A-0438-4B42-AED9-E7056D5CBFCD}" presName="node" presStyleLbl="node1" presStyleIdx="2" presStyleCnt="5">
        <dgm:presLayoutVars>
          <dgm:bulletEnabled val="1"/>
        </dgm:presLayoutVars>
      </dgm:prSet>
      <dgm:spPr/>
    </dgm:pt>
    <dgm:pt modelId="{85C9137D-59C8-4E32-8628-5A62B22F3C2A}" type="pres">
      <dgm:prSet presAssocID="{CECCD5B3-4953-4B33-A164-FDE340617FDB}" presName="sibTrans" presStyleCnt="0"/>
      <dgm:spPr/>
    </dgm:pt>
    <dgm:pt modelId="{1769ED22-6DD5-4B61-ABAD-D2D8A3407526}" type="pres">
      <dgm:prSet presAssocID="{B7085DFD-FF72-43A8-80D9-E3C1B43CE8E1}" presName="node" presStyleLbl="node1" presStyleIdx="3" presStyleCnt="5">
        <dgm:presLayoutVars>
          <dgm:bulletEnabled val="1"/>
        </dgm:presLayoutVars>
      </dgm:prSet>
      <dgm:spPr/>
    </dgm:pt>
    <dgm:pt modelId="{B1E4C80F-796D-4B25-8417-572BF76016AD}" type="pres">
      <dgm:prSet presAssocID="{B8187489-0469-4B1D-B24F-B4406BD9E4B0}" presName="sibTrans" presStyleCnt="0"/>
      <dgm:spPr/>
    </dgm:pt>
    <dgm:pt modelId="{C235613F-54D5-4E10-9BC4-5D269166084B}" type="pres">
      <dgm:prSet presAssocID="{14F16FCE-33B0-4554-A165-A3308ABFEFDB}" presName="node" presStyleLbl="node1" presStyleIdx="4" presStyleCnt="5">
        <dgm:presLayoutVars>
          <dgm:bulletEnabled val="1"/>
        </dgm:presLayoutVars>
      </dgm:prSet>
      <dgm:spPr/>
    </dgm:pt>
  </dgm:ptLst>
  <dgm:cxnLst>
    <dgm:cxn modelId="{77EC0804-F4D4-4B7B-AC41-CA0D4065ED02}" type="presOf" srcId="{B7085DFD-FF72-43A8-80D9-E3C1B43CE8E1}" destId="{1769ED22-6DD5-4B61-ABAD-D2D8A3407526}" srcOrd="0" destOrd="0" presId="urn:microsoft.com/office/officeart/2005/8/layout/default"/>
    <dgm:cxn modelId="{BAFB5C0A-6472-4009-9836-C7CEF6ED0EFE}" type="presOf" srcId="{CEEC77A3-807A-4924-9EB0-726771B55DF3}" destId="{804D392C-717F-4045-B054-F13700128E55}" srcOrd="0" destOrd="0" presId="urn:microsoft.com/office/officeart/2005/8/layout/default"/>
    <dgm:cxn modelId="{3B409F18-EA6D-4EBD-8D19-783284356E8F}" srcId="{CEEC77A3-807A-4924-9EB0-726771B55DF3}" destId="{45E430AA-744E-4EF1-8D30-8DE2C875E6C2}" srcOrd="1" destOrd="0" parTransId="{4F27CE57-B241-4C09-AC10-A7F208E34490}" sibTransId="{50043998-137D-497A-9586-C3A77DB2DFE4}"/>
    <dgm:cxn modelId="{30FE5931-5723-4295-BD72-9AAEF5C4051A}" type="presOf" srcId="{45E430AA-744E-4EF1-8D30-8DE2C875E6C2}" destId="{D2655660-BDD6-4A77-B6A4-403CED55CD3B}" srcOrd="0" destOrd="0" presId="urn:microsoft.com/office/officeart/2005/8/layout/default"/>
    <dgm:cxn modelId="{BE30AB52-2AA4-4104-8B54-189229318BEF}" srcId="{CEEC77A3-807A-4924-9EB0-726771B55DF3}" destId="{C366A849-B7BB-4BA6-AA1D-C3D447BC3D95}" srcOrd="0" destOrd="0" parTransId="{DB903204-5674-4FEF-98AF-B3372385AFD4}" sibTransId="{C20D823B-5C8D-471C-9C9A-1F51805C55AC}"/>
    <dgm:cxn modelId="{ED15647A-96AE-44D0-99EE-0021736B33C0}" type="presOf" srcId="{532ECA6A-0438-4B42-AED9-E7056D5CBFCD}" destId="{CAD8819F-F24E-4E0B-B60D-B1FBE172E927}" srcOrd="0" destOrd="0" presId="urn:microsoft.com/office/officeart/2005/8/layout/default"/>
    <dgm:cxn modelId="{43B4D88A-014F-4E81-833C-EBE62CC4992B}" type="presOf" srcId="{14F16FCE-33B0-4554-A165-A3308ABFEFDB}" destId="{C235613F-54D5-4E10-9BC4-5D269166084B}" srcOrd="0" destOrd="0" presId="urn:microsoft.com/office/officeart/2005/8/layout/default"/>
    <dgm:cxn modelId="{14A1DF8C-B56E-4933-9720-B312976B13BA}" srcId="{CEEC77A3-807A-4924-9EB0-726771B55DF3}" destId="{532ECA6A-0438-4B42-AED9-E7056D5CBFCD}" srcOrd="2" destOrd="0" parTransId="{28533FDA-D45B-4D6B-86AF-C52CFC129D54}" sibTransId="{CECCD5B3-4953-4B33-A164-FDE340617FDB}"/>
    <dgm:cxn modelId="{D8AA89A8-36D2-48EF-815C-970D790CC2EF}" srcId="{CEEC77A3-807A-4924-9EB0-726771B55DF3}" destId="{14F16FCE-33B0-4554-A165-A3308ABFEFDB}" srcOrd="4" destOrd="0" parTransId="{C451ABC2-12DF-4673-A3EE-5B50B9A8D66E}" sibTransId="{B00D1EA0-0F68-44B1-A185-ED3ACD6C052A}"/>
    <dgm:cxn modelId="{CCB175D9-5506-46F1-93A5-6A05F83951AB}" srcId="{CEEC77A3-807A-4924-9EB0-726771B55DF3}" destId="{B7085DFD-FF72-43A8-80D9-E3C1B43CE8E1}" srcOrd="3" destOrd="0" parTransId="{0F8E9979-F622-405B-A04D-D1B447B282CF}" sibTransId="{B8187489-0469-4B1D-B24F-B4406BD9E4B0}"/>
    <dgm:cxn modelId="{6C5A78F0-1FBF-43C9-B651-124DEDB29416}" type="presOf" srcId="{C366A849-B7BB-4BA6-AA1D-C3D447BC3D95}" destId="{8C04CBB0-AF28-4157-B880-CC2AD4BE7BB3}" srcOrd="0" destOrd="0" presId="urn:microsoft.com/office/officeart/2005/8/layout/default"/>
    <dgm:cxn modelId="{3A027465-51BB-4D18-BD38-23170DA93BB6}" type="presParOf" srcId="{804D392C-717F-4045-B054-F13700128E55}" destId="{8C04CBB0-AF28-4157-B880-CC2AD4BE7BB3}" srcOrd="0" destOrd="0" presId="urn:microsoft.com/office/officeart/2005/8/layout/default"/>
    <dgm:cxn modelId="{C6A33FEB-9315-4FBB-BF3A-E90696E61AD6}" type="presParOf" srcId="{804D392C-717F-4045-B054-F13700128E55}" destId="{79503600-CF15-4C3D-9F86-9EF0B4046423}" srcOrd="1" destOrd="0" presId="urn:microsoft.com/office/officeart/2005/8/layout/default"/>
    <dgm:cxn modelId="{FBD4ED2E-7C23-4952-AAD4-8147C6A90933}" type="presParOf" srcId="{804D392C-717F-4045-B054-F13700128E55}" destId="{D2655660-BDD6-4A77-B6A4-403CED55CD3B}" srcOrd="2" destOrd="0" presId="urn:microsoft.com/office/officeart/2005/8/layout/default"/>
    <dgm:cxn modelId="{03F98685-072C-4595-B7E4-2E5A56C53EB2}" type="presParOf" srcId="{804D392C-717F-4045-B054-F13700128E55}" destId="{C5498D20-42EB-4A15-81DA-33742A3A21A8}" srcOrd="3" destOrd="0" presId="urn:microsoft.com/office/officeart/2005/8/layout/default"/>
    <dgm:cxn modelId="{27E9DAA5-0D1C-4455-8AF9-EEEFBEE3A035}" type="presParOf" srcId="{804D392C-717F-4045-B054-F13700128E55}" destId="{CAD8819F-F24E-4E0B-B60D-B1FBE172E927}" srcOrd="4" destOrd="0" presId="urn:microsoft.com/office/officeart/2005/8/layout/default"/>
    <dgm:cxn modelId="{257FBE50-D58E-4F79-98DB-F41395B88265}" type="presParOf" srcId="{804D392C-717F-4045-B054-F13700128E55}" destId="{85C9137D-59C8-4E32-8628-5A62B22F3C2A}" srcOrd="5" destOrd="0" presId="urn:microsoft.com/office/officeart/2005/8/layout/default"/>
    <dgm:cxn modelId="{9B26934D-8EBD-49F7-A389-B854C0AF3009}" type="presParOf" srcId="{804D392C-717F-4045-B054-F13700128E55}" destId="{1769ED22-6DD5-4B61-ABAD-D2D8A3407526}" srcOrd="6" destOrd="0" presId="urn:microsoft.com/office/officeart/2005/8/layout/default"/>
    <dgm:cxn modelId="{1A315FA6-786F-4131-ABBC-5AF704ADD08D}" type="presParOf" srcId="{804D392C-717F-4045-B054-F13700128E55}" destId="{B1E4C80F-796D-4B25-8417-572BF76016AD}" srcOrd="7" destOrd="0" presId="urn:microsoft.com/office/officeart/2005/8/layout/default"/>
    <dgm:cxn modelId="{FAEFD7CB-1254-4D3F-A722-56E3AC293A1A}" type="presParOf" srcId="{804D392C-717F-4045-B054-F13700128E55}" destId="{C235613F-54D5-4E10-9BC4-5D269166084B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04CBB0-AF28-4157-B880-CC2AD4BE7BB3}">
      <dsp:nvSpPr>
        <dsp:cNvPr id="0" name=""/>
        <dsp:cNvSpPr/>
      </dsp:nvSpPr>
      <dsp:spPr>
        <a:xfrm>
          <a:off x="465" y="30441"/>
          <a:ext cx="1816744" cy="109004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900" kern="1200"/>
        </a:p>
      </dsp:txBody>
      <dsp:txXfrm>
        <a:off x="465" y="30441"/>
        <a:ext cx="1816744" cy="1090046"/>
      </dsp:txXfrm>
    </dsp:sp>
    <dsp:sp modelId="{D2655660-BDD6-4A77-B6A4-403CED55CD3B}">
      <dsp:nvSpPr>
        <dsp:cNvPr id="0" name=""/>
        <dsp:cNvSpPr/>
      </dsp:nvSpPr>
      <dsp:spPr>
        <a:xfrm>
          <a:off x="1998885" y="30441"/>
          <a:ext cx="1816744" cy="109004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900" kern="1200"/>
        </a:p>
      </dsp:txBody>
      <dsp:txXfrm>
        <a:off x="1998885" y="30441"/>
        <a:ext cx="1816744" cy="1090046"/>
      </dsp:txXfrm>
    </dsp:sp>
    <dsp:sp modelId="{CAD8819F-F24E-4E0B-B60D-B1FBE172E927}">
      <dsp:nvSpPr>
        <dsp:cNvPr id="0" name=""/>
        <dsp:cNvSpPr/>
      </dsp:nvSpPr>
      <dsp:spPr>
        <a:xfrm>
          <a:off x="465" y="1302163"/>
          <a:ext cx="1816744" cy="109004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900" kern="1200"/>
        </a:p>
      </dsp:txBody>
      <dsp:txXfrm>
        <a:off x="465" y="1302163"/>
        <a:ext cx="1816744" cy="1090046"/>
      </dsp:txXfrm>
    </dsp:sp>
    <dsp:sp modelId="{1769ED22-6DD5-4B61-ABAD-D2D8A3407526}">
      <dsp:nvSpPr>
        <dsp:cNvPr id="0" name=""/>
        <dsp:cNvSpPr/>
      </dsp:nvSpPr>
      <dsp:spPr>
        <a:xfrm>
          <a:off x="1998885" y="1302163"/>
          <a:ext cx="1816744" cy="109004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900" kern="1200"/>
        </a:p>
      </dsp:txBody>
      <dsp:txXfrm>
        <a:off x="1998885" y="1302163"/>
        <a:ext cx="1816744" cy="1090046"/>
      </dsp:txXfrm>
    </dsp:sp>
    <dsp:sp modelId="{C235613F-54D5-4E10-9BC4-5D269166084B}">
      <dsp:nvSpPr>
        <dsp:cNvPr id="0" name=""/>
        <dsp:cNvSpPr/>
      </dsp:nvSpPr>
      <dsp:spPr>
        <a:xfrm>
          <a:off x="999675" y="2573884"/>
          <a:ext cx="1816744" cy="109004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900" kern="1200"/>
        </a:p>
      </dsp:txBody>
      <dsp:txXfrm>
        <a:off x="999675" y="2573884"/>
        <a:ext cx="1816744" cy="10900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brewminate.com/the-very-strange-history-of-the-easter-bunny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nc-sa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en.kremlin.ru/events/president/news/51837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scerninghearts.com/catholic-podcasts/pope-benedict-on-prayer-22-the-cry-of-jesus-from-the-cross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azurro4cielo.wordpress.com/2016/07/28/c-novel-a-naive-short-tempered-girl-%E7%BA%AF%E6%83%85%E4%B8%AB%E5%A4%B4%E7%81%AB%E8%BE%A3%E8%BE%A3-326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creativecommons.org/licenses/by/3.0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brewminate.com/why-easter-is-called-easter-and-other-little-known-facts-about-the-holiday/" TargetMode="External"/><Relationship Id="rId7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commons.wikimedia.org/wiki/File:(08)_UKRAINIAN_ORTHODOX_EASTER_CELEBRATION_IN_TOWN_OF_BAR_VINNYTSIA_REGION_STATE_OF_UKRAINE_PHOTOGRAPH_BY_VIKTOR_O_LEDENYOV_06052013.jpg" TargetMode="Externa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asns.org/celebration-of-passover-and-easter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creativecommons.org/licenses/by/3.0/" TargetMode="External"/><Relationship Id="rId5" Type="http://schemas.openxmlformats.org/officeDocument/2006/relationships/hyperlink" Target="https://wasns.org/celebration-of-passover-and-easter" TargetMode="Externa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northstarmoving.com/blog/2017/diy-easter-celebrations/" TargetMode="External"/><Relationship Id="rId7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://englishvirtualcommunity.blogspot.com/2015/03/about-easter.html" TargetMode="Externa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any-given-moment.blogspot.com/2015/03/snow-eggs.html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commons.wikimedia.org/wiki/File:LE_-_Easter_Egg_Hunt_(5784116922).jpg" TargetMode="Externa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spenceraloysius/449472677/" TargetMode="External"/><Relationship Id="rId7" Type="http://schemas.openxmlformats.org/officeDocument/2006/relationships/hyperlink" Target="https://creativecommons.org/licenses/by-nc/3.0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fo.wikipedia.org/wiki/Annar_p%C3%A1skadagur" TargetMode="Externa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Holy_Week_in_Mexico" TargetMode="External"/><Relationship Id="rId7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www.enjoydaybreak.com/2011/04/24/easter-egg-hunt/" TargetMode="Externa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13" Type="http://schemas.openxmlformats.org/officeDocument/2006/relationships/hyperlink" Target="https://creativecommons.org/licenses/by-nc-sa/3.0/" TargetMode="External"/><Relationship Id="rId3" Type="http://schemas.openxmlformats.org/officeDocument/2006/relationships/hyperlink" Target="http://woodswalksandwildlife.blogspot.com/2013/02/heralds-of-spring.html" TargetMode="External"/><Relationship Id="rId7" Type="http://schemas.openxmlformats.org/officeDocument/2006/relationships/diagramData" Target="../diagrams/data1.xml"/><Relationship Id="rId12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howmuchisit.org/cost-to-clone-a-dog/" TargetMode="External"/><Relationship Id="rId11" Type="http://schemas.microsoft.com/office/2007/relationships/diagramDrawing" Target="../diagrams/drawing1.xml"/><Relationship Id="rId5" Type="http://schemas.openxmlformats.org/officeDocument/2006/relationships/image" Target="../media/image23.jpeg"/><Relationship Id="rId10" Type="http://schemas.openxmlformats.org/officeDocument/2006/relationships/diagramColors" Target="../diagrams/colors1.xml"/><Relationship Id="rId4" Type="http://schemas.openxmlformats.org/officeDocument/2006/relationships/image" Target="../media/image22.jpeg"/><Relationship Id="rId9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olkadotchair.com/2017/03/easter-bunny-sugar-free-macaroon-recipe.html/" TargetMode="External"/><Relationship Id="rId13" Type="http://schemas.openxmlformats.org/officeDocument/2006/relationships/hyperlink" Target="https://creativecommons.org/licenses/by-nc-nd/3.0/" TargetMode="External"/><Relationship Id="rId3" Type="http://schemas.openxmlformats.org/officeDocument/2006/relationships/image" Target="../media/image25.jpeg"/><Relationship Id="rId7" Type="http://schemas.openxmlformats.org/officeDocument/2006/relationships/image" Target="../media/image27.jpeg"/><Relationship Id="rId12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inmadom-myenglishclass.blogspot.com/2014/04/traditional-easter-food-in-britain.html" TargetMode="External"/><Relationship Id="rId11" Type="http://schemas.openxmlformats.org/officeDocument/2006/relationships/hyperlink" Target="https://creativecommons.org/licenses/by/3.0/" TargetMode="External"/><Relationship Id="rId5" Type="http://schemas.openxmlformats.org/officeDocument/2006/relationships/image" Target="../media/image26.jpeg"/><Relationship Id="rId10" Type="http://schemas.openxmlformats.org/officeDocument/2006/relationships/hyperlink" Target="https://foodista.com/blog/2015/03/07/bright-and-cheerful-easter-treats" TargetMode="External"/><Relationship Id="rId4" Type="http://schemas.openxmlformats.org/officeDocument/2006/relationships/hyperlink" Target="http://www.honeybearlane.com/2016/03/25-satisfying-easter-menu-ideas.html" TargetMode="External"/><Relationship Id="rId9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hyperlink" Target="https://creativecommons.org/licenses/by-nc-nd/3.0/" TargetMode="External"/><Relationship Id="rId3" Type="http://schemas.openxmlformats.org/officeDocument/2006/relationships/hyperlink" Target="http://cerebralboinkfest.blogspot.co.at/2011/04/easter-bunny.html" TargetMode="External"/><Relationship Id="rId7" Type="http://schemas.openxmlformats.org/officeDocument/2006/relationships/hyperlink" Target="http://www.marvelouslymessy.com/2013/03/a-wittle-white-easter-bunny.html" TargetMode="External"/><Relationship Id="rId12" Type="http://schemas.openxmlformats.org/officeDocument/2006/relationships/hyperlink" Target="https://creativecommons.org/licenses/by/3.0/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1.jpeg"/><Relationship Id="rId11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flickr.com/photos/somewhereintheworldtoday/5645237673" TargetMode="External"/><Relationship Id="rId10" Type="http://schemas.openxmlformats.org/officeDocument/2006/relationships/image" Target="../media/image33.jpeg"/><Relationship Id="rId4" Type="http://schemas.openxmlformats.org/officeDocument/2006/relationships/image" Target="../media/image30.jpeg"/><Relationship Id="rId9" Type="http://schemas.openxmlformats.org/officeDocument/2006/relationships/hyperlink" Target="http://www.flickr.com/photos/sea-turtle/2352167533/" TargetMode="External"/><Relationship Id="rId14" Type="http://schemas.openxmlformats.org/officeDocument/2006/relationships/hyperlink" Target="https://creativecommons.org/licenses/by-nd/3.0/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hyperlink" Target="https://en.wikipedia.org/wiki/Easter_egg" TargetMode="External"/><Relationship Id="rId7" Type="http://schemas.openxmlformats.org/officeDocument/2006/relationships/image" Target="../media/image37.jpeg"/><Relationship Id="rId12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6.jpeg"/><Relationship Id="rId11" Type="http://schemas.openxmlformats.org/officeDocument/2006/relationships/hyperlink" Target="https://creativecommons.org/licenses/by/3.0/" TargetMode="External"/><Relationship Id="rId5" Type="http://schemas.openxmlformats.org/officeDocument/2006/relationships/hyperlink" Target="https://www.tourismtattler.com/news/trade-news/best-easter-egg-hunt/69493" TargetMode="External"/><Relationship Id="rId10" Type="http://schemas.openxmlformats.org/officeDocument/2006/relationships/image" Target="../media/image39.jpeg"/><Relationship Id="rId4" Type="http://schemas.openxmlformats.org/officeDocument/2006/relationships/image" Target="../media/image35.png"/><Relationship Id="rId9" Type="http://schemas.openxmlformats.org/officeDocument/2006/relationships/hyperlink" Target="http://www.flickr.com/photos/irisdragon/451772605/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sa/3.0/" TargetMode="External"/><Relationship Id="rId3" Type="http://schemas.openxmlformats.org/officeDocument/2006/relationships/hyperlink" Target="http://commons.wikimedia.org/wiki/File:XboxBalloons.svg" TargetMode="External"/><Relationship Id="rId7" Type="http://schemas.openxmlformats.org/officeDocument/2006/relationships/hyperlink" Target="https://creativecommons.org/licenses/by/3.0/" TargetMode="Externa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flickr.com/photos/crystalflickr/190713106" TargetMode="Externa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9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grass, sky, toy, colorful&#10;&#10;Description automatically generated">
            <a:extLst>
              <a:ext uri="{FF2B5EF4-FFF2-40B4-BE49-F238E27FC236}">
                <a16:creationId xmlns:a16="http://schemas.microsoft.com/office/drawing/2014/main" id="{D877654A-D3A0-438D-9F48-E6DBA08D32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5730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9" name="Rectangle 11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US" sz="5200" dirty="0">
                <a:solidFill>
                  <a:srgbClr val="FFFFFF"/>
                </a:solidFill>
                <a:cs typeface="Calibri Light"/>
              </a:rPr>
              <a:t>Y </a:t>
            </a:r>
            <a:r>
              <a:rPr lang="en-US" sz="5200" dirty="0" err="1">
                <a:solidFill>
                  <a:srgbClr val="FFFFFF"/>
                </a:solidFill>
                <a:cs typeface="Calibri Light"/>
              </a:rPr>
              <a:t>Pasg</a:t>
            </a:r>
            <a:endParaRPr lang="en-US" sz="5200" dirty="0" err="1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FFFFFF"/>
                </a:solidFill>
                <a:cs typeface="Calibri"/>
              </a:rPr>
              <a:t>Gan Mari a Gwen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DA596D-6B3A-4198-8A36-2A4541366035}"/>
              </a:ext>
            </a:extLst>
          </p:cNvPr>
          <p:cNvSpPr txBox="1"/>
          <p:nvPr/>
        </p:nvSpPr>
        <p:spPr>
          <a:xfrm>
            <a:off x="9734434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>
            <a:extLst>
              <a:ext uri="{FF2B5EF4-FFF2-40B4-BE49-F238E27FC236}">
                <a16:creationId xmlns:a16="http://schemas.microsoft.com/office/drawing/2014/main" id="{44B9EFB8-E72A-45C1-A2A6-0A54A5C9F3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890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8" name="Rectangle 40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03A292-D7DB-4162-B3F7-1B3053B30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Pwy</a:t>
            </a: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r>
              <a:rPr lang="en-US" sz="3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sy'n</a:t>
            </a: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dathlu,r</a:t>
            </a: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r>
              <a:rPr lang="en-US" sz="3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Pasg</a:t>
            </a: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?</a:t>
            </a:r>
            <a:endParaRPr lang="en-US" sz="3600" dirty="0" err="1">
              <a:solidFill>
                <a:schemeClr val="tx1">
                  <a:lumMod val="85000"/>
                  <a:lumOff val="15000"/>
                </a:schemeClr>
              </a:solidFill>
              <a:cs typeface="Calibri Light"/>
            </a:endParaRPr>
          </a:p>
        </p:txBody>
      </p:sp>
      <p:cxnSp>
        <p:nvCxnSpPr>
          <p:cNvPr id="40" name="Straight Connector 42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4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12589C10-9681-498F-93CB-D4E99C83E340}"/>
              </a:ext>
            </a:extLst>
          </p:cNvPr>
          <p:cNvSpPr txBox="1"/>
          <p:nvPr/>
        </p:nvSpPr>
        <p:spPr>
          <a:xfrm>
            <a:off x="9990756" y="6657945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53298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86E3A-A9F2-43FE-A8DD-C9E069FFB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09" y="1379916"/>
            <a:ext cx="4611237" cy="40172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dirty="0"/>
              <a:t>Pam </a:t>
            </a:r>
            <a:r>
              <a:rPr lang="en-US" sz="4800" dirty="0" err="1"/>
              <a:t>ydi</a:t>
            </a:r>
            <a:r>
              <a:rPr lang="en-US" sz="4800" dirty="0"/>
              <a:t> </a:t>
            </a:r>
            <a:r>
              <a:rPr lang="en-US" sz="4800" dirty="0" err="1"/>
              <a:t>ni</a:t>
            </a:r>
            <a:r>
              <a:rPr lang="en-US" sz="4800" dirty="0"/>
              <a:t> </a:t>
            </a:r>
            <a:r>
              <a:rPr lang="en-US" sz="4800" dirty="0" err="1"/>
              <a:t>yn</a:t>
            </a:r>
            <a:r>
              <a:rPr lang="en-US" sz="4800" dirty="0"/>
              <a:t> </a:t>
            </a:r>
            <a:r>
              <a:rPr lang="en-US" sz="4800" dirty="0" err="1"/>
              <a:t>dathlu</a:t>
            </a:r>
            <a:r>
              <a:rPr lang="en-US" sz="4800" dirty="0"/>
              <a:t> y </a:t>
            </a:r>
            <a:r>
              <a:rPr lang="en-US" sz="4800" dirty="0" err="1"/>
              <a:t>Pasg</a:t>
            </a:r>
            <a:r>
              <a:rPr lang="en-US" sz="4800" dirty="0"/>
              <a:t>??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BCC55ACC-A2F6-403C-A3A4-D59B3734D4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57312" y="381000"/>
            <a:ext cx="6334689" cy="6477000"/>
          </a:xfrm>
          <a:custGeom>
            <a:avLst/>
            <a:gdLst>
              <a:gd name="connsiteX0" fmla="*/ 3561588 w 6334689"/>
              <a:gd name="connsiteY0" fmla="*/ 0 h 6477000"/>
              <a:gd name="connsiteX1" fmla="*/ 6309883 w 6334689"/>
              <a:gd name="connsiteY1" fmla="*/ 1296087 h 6477000"/>
              <a:gd name="connsiteX2" fmla="*/ 6334689 w 6334689"/>
              <a:gd name="connsiteY2" fmla="*/ 1329261 h 6477000"/>
              <a:gd name="connsiteX3" fmla="*/ 6334689 w 6334689"/>
              <a:gd name="connsiteY3" fmla="*/ 5793916 h 6477000"/>
              <a:gd name="connsiteX4" fmla="*/ 6309883 w 6334689"/>
              <a:gd name="connsiteY4" fmla="*/ 5827089 h 6477000"/>
              <a:gd name="connsiteX5" fmla="*/ 5760467 w 6334689"/>
              <a:gd name="connsiteY5" fmla="*/ 6363539 h 6477000"/>
              <a:gd name="connsiteX6" fmla="*/ 5607796 w 6334689"/>
              <a:gd name="connsiteY6" fmla="*/ 6477000 h 6477000"/>
              <a:gd name="connsiteX7" fmla="*/ 1519571 w 6334689"/>
              <a:gd name="connsiteY7" fmla="*/ 6477000 h 6477000"/>
              <a:gd name="connsiteX8" fmla="*/ 1296088 w 6334689"/>
              <a:gd name="connsiteY8" fmla="*/ 6309883 h 6477000"/>
              <a:gd name="connsiteX9" fmla="*/ 0 w 6334689"/>
              <a:gd name="connsiteY9" fmla="*/ 3561588 h 6477000"/>
              <a:gd name="connsiteX10" fmla="*/ 3561588 w 6334689"/>
              <a:gd name="connsiteY10" fmla="*/ 0 h 647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334689" h="6477000">
                <a:moveTo>
                  <a:pt x="3561588" y="0"/>
                </a:moveTo>
                <a:cubicBezTo>
                  <a:pt x="4668032" y="0"/>
                  <a:pt x="5656635" y="504534"/>
                  <a:pt x="6309883" y="1296087"/>
                </a:cubicBezTo>
                <a:lnTo>
                  <a:pt x="6334689" y="1329261"/>
                </a:lnTo>
                <a:lnTo>
                  <a:pt x="6334689" y="5793916"/>
                </a:lnTo>
                <a:lnTo>
                  <a:pt x="6309883" y="5827089"/>
                </a:lnTo>
                <a:cubicBezTo>
                  <a:pt x="6146571" y="6024977"/>
                  <a:pt x="5962299" y="6204927"/>
                  <a:pt x="5760467" y="6363539"/>
                </a:cubicBezTo>
                <a:lnTo>
                  <a:pt x="5607796" y="6477000"/>
                </a:lnTo>
                <a:lnTo>
                  <a:pt x="1519571" y="6477000"/>
                </a:lnTo>
                <a:lnTo>
                  <a:pt x="1296088" y="6309883"/>
                </a:lnTo>
                <a:cubicBezTo>
                  <a:pt x="504535" y="5656635"/>
                  <a:pt x="0" y="4668032"/>
                  <a:pt x="0" y="3561588"/>
                </a:cubicBezTo>
                <a:cubicBezTo>
                  <a:pt x="0" y="1594577"/>
                  <a:pt x="1594577" y="0"/>
                  <a:pt x="3561588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Jesus Christ Christianity · Free photo on Pixabay">
            <a:extLst>
              <a:ext uri="{FF2B5EF4-FFF2-40B4-BE49-F238E27FC236}">
                <a16:creationId xmlns:a16="http://schemas.microsoft.com/office/drawing/2014/main" id="{1900FC1C-33C3-4835-8345-EBCD616711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831" r="1" b="19441"/>
          <a:stretch/>
        </p:blipFill>
        <p:spPr>
          <a:xfrm>
            <a:off x="6021086" y="544777"/>
            <a:ext cx="6170914" cy="6313225"/>
          </a:xfrm>
          <a:custGeom>
            <a:avLst/>
            <a:gdLst/>
            <a:ahLst/>
            <a:cxnLst/>
            <a:rect l="l" t="t" r="r" b="b"/>
            <a:pathLst>
              <a:path w="6170914" h="6313225">
                <a:moveTo>
                  <a:pt x="3397813" y="0"/>
                </a:moveTo>
                <a:cubicBezTo>
                  <a:pt x="4453378" y="0"/>
                  <a:pt x="5396522" y="481334"/>
                  <a:pt x="6019731" y="1236489"/>
                </a:cubicBezTo>
                <a:lnTo>
                  <a:pt x="6170914" y="1438663"/>
                </a:lnTo>
                <a:lnTo>
                  <a:pt x="6170914" y="5356963"/>
                </a:lnTo>
                <a:lnTo>
                  <a:pt x="6019731" y="5559138"/>
                </a:lnTo>
                <a:cubicBezTo>
                  <a:pt x="5786028" y="5842321"/>
                  <a:pt x="5507333" y="6086998"/>
                  <a:pt x="5194591" y="6282226"/>
                </a:cubicBezTo>
                <a:lnTo>
                  <a:pt x="5141791" y="6313225"/>
                </a:lnTo>
                <a:lnTo>
                  <a:pt x="1659199" y="6313225"/>
                </a:lnTo>
                <a:lnTo>
                  <a:pt x="1498064" y="6215333"/>
                </a:lnTo>
                <a:cubicBezTo>
                  <a:pt x="594240" y="5604721"/>
                  <a:pt x="0" y="4570663"/>
                  <a:pt x="0" y="3397813"/>
                </a:cubicBezTo>
                <a:cubicBezTo>
                  <a:pt x="0" y="1521253"/>
                  <a:pt x="1521253" y="0"/>
                  <a:pt x="339781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137304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Free photo Bird Baby Chicken Chick Young Bird Baby Bird ...">
            <a:extLst>
              <a:ext uri="{FF2B5EF4-FFF2-40B4-BE49-F238E27FC236}">
                <a16:creationId xmlns:a16="http://schemas.microsoft.com/office/drawing/2014/main" id="{7084716F-E4D4-460B-A95E-387C55D8949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9431" r="11490" b="-2"/>
          <a:stretch/>
        </p:blipFill>
        <p:spPr>
          <a:xfrm>
            <a:off x="4067496" y="-22"/>
            <a:ext cx="8124504" cy="6858000"/>
          </a:xfrm>
          <a:prstGeom prst="rect">
            <a:avLst/>
          </a:prstGeom>
        </p:spPr>
      </p:pic>
      <p:sp>
        <p:nvSpPr>
          <p:cNvPr id="27" name="Rectangle 17">
            <a:extLst>
              <a:ext uri="{FF2B5EF4-FFF2-40B4-BE49-F238E27FC236}">
                <a16:creationId xmlns:a16="http://schemas.microsoft.com/office/drawing/2014/main" id="{FC0DEEBF-DB94-4E7E-A9D3-84FA863C3B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708357" y="3509963"/>
            <a:ext cx="7092215" cy="2967839"/>
          </a:xfrm>
          <a:prstGeom prst="rect">
            <a:avLst/>
          </a:prstGeom>
          <a:solidFill>
            <a:schemeClr val="bg1">
              <a:lumMod val="75000"/>
              <a:lumOff val="25000"/>
              <a:alpha val="93000"/>
            </a:schemeClr>
          </a:solidFill>
          <a:ln w="127000" cap="sq" cmpd="thinThick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111EFF-189F-4EC7-8CDB-F009A84E3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1821" y="3812954"/>
            <a:ext cx="6465287" cy="1412929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800" kern="1200" dirty="0">
                <a:latin typeface="+mj-lt"/>
                <a:ea typeface="+mj-ea"/>
                <a:cs typeface="+mj-cs"/>
              </a:rPr>
              <a:t>Mae </a:t>
            </a:r>
            <a:r>
              <a:rPr lang="en-US" sz="4800" dirty="0" err="1"/>
              <a:t>bywyd</a:t>
            </a:r>
            <a:r>
              <a:rPr lang="en-US" sz="48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4800" dirty="0" err="1"/>
              <a:t>newydd</a:t>
            </a:r>
            <a:r>
              <a:rPr lang="en-US" sz="4800" dirty="0"/>
              <a:t> </a:t>
            </a:r>
            <a:r>
              <a:rPr lang="en-US" sz="4800" dirty="0" err="1"/>
              <a:t>yn</a:t>
            </a:r>
            <a:r>
              <a:rPr lang="en-US" sz="4800" dirty="0"/>
              <a:t> </a:t>
            </a:r>
            <a:r>
              <a:rPr lang="en-US" sz="4800" dirty="0" err="1"/>
              <a:t>dod</a:t>
            </a:r>
            <a:r>
              <a:rPr lang="en-US" sz="48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4800" kern="1200" dirty="0" err="1">
                <a:latin typeface="+mj-lt"/>
                <a:ea typeface="+mj-ea"/>
                <a:cs typeface="+mj-cs"/>
              </a:rPr>
              <a:t>ar</a:t>
            </a:r>
            <a:r>
              <a:rPr lang="en-US" sz="48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4800" kern="1200" dirty="0" err="1">
                <a:latin typeface="+mj-lt"/>
                <a:ea typeface="+mj-ea"/>
                <a:cs typeface="+mj-cs"/>
              </a:rPr>
              <a:t>adeg</a:t>
            </a:r>
            <a:r>
              <a:rPr lang="en-US" sz="4800" kern="1200" dirty="0">
                <a:latin typeface="+mj-lt"/>
                <a:ea typeface="+mj-ea"/>
                <a:cs typeface="+mj-cs"/>
              </a:rPr>
              <a:t> y </a:t>
            </a:r>
            <a:r>
              <a:rPr lang="en-US" sz="4800" kern="1200" dirty="0" err="1">
                <a:latin typeface="+mj-lt"/>
                <a:ea typeface="+mj-ea"/>
                <a:cs typeface="+mj-cs"/>
              </a:rPr>
              <a:t>Pasg</a:t>
            </a:r>
            <a:r>
              <a:rPr lang="en-US" sz="4800" dirty="0"/>
              <a:t>! </a:t>
            </a:r>
            <a:r>
              <a:rPr lang="en-US" sz="4800" dirty="0" err="1"/>
              <a:t>Ond</a:t>
            </a:r>
            <a:r>
              <a:rPr lang="en-US" sz="4800" dirty="0"/>
              <a:t> pam?</a:t>
            </a:r>
            <a:endParaRPr lang="en-US" sz="4800" kern="1200" dirty="0">
              <a:latin typeface="+mj-lt"/>
              <a:cs typeface="Calibri Light"/>
            </a:endParaRPr>
          </a:p>
        </p:txBody>
      </p:sp>
      <p:cxnSp>
        <p:nvCxnSpPr>
          <p:cNvPr id="28" name="Straight Connector 19">
            <a:extLst>
              <a:ext uri="{FF2B5EF4-FFF2-40B4-BE49-F238E27FC236}">
                <a16:creationId xmlns:a16="http://schemas.microsoft.com/office/drawing/2014/main" id="{77A9CA3A-7216-41E0-B3CD-058077FD39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496" y="5336249"/>
            <a:ext cx="5486400" cy="0"/>
          </a:xfrm>
          <a:prstGeom prst="line">
            <a:avLst/>
          </a:prstGeom>
          <a:ln w="22225">
            <a:solidFill>
              <a:schemeClr val="tx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Baby Chickens Free Stock Photo - Public Domain Pictures">
            <a:extLst>
              <a:ext uri="{FF2B5EF4-FFF2-40B4-BE49-F238E27FC236}">
                <a16:creationId xmlns:a16="http://schemas.microsoft.com/office/drawing/2014/main" id="{A07A0A09-CAC7-421E-9A02-B5CFFC22ACE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10521" r="10392" b="1"/>
          <a:stretch/>
        </p:blipFill>
        <p:spPr>
          <a:xfrm>
            <a:off x="20" y="23"/>
            <a:ext cx="4067476" cy="6857323"/>
          </a:xfrm>
          <a:prstGeom prst="rect">
            <a:avLst/>
          </a:prstGeom>
        </p:spPr>
      </p:pic>
      <p:cxnSp>
        <p:nvCxnSpPr>
          <p:cNvPr id="29" name="Straight Connector 21">
            <a:extLst>
              <a:ext uri="{FF2B5EF4-FFF2-40B4-BE49-F238E27FC236}">
                <a16:creationId xmlns:a16="http://schemas.microsoft.com/office/drawing/2014/main" id="{3B2791FB-B2F7-4BBE-B8D8-74C37FF9E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4319" y="-680"/>
            <a:ext cx="0" cy="6858003"/>
          </a:xfrm>
          <a:prstGeom prst="line">
            <a:avLst/>
          </a:prstGeom>
          <a:ln w="101600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87455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7154C-BF3F-4007-8F70-25E7DC5C1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dirty="0" err="1"/>
              <a:t>Achos</a:t>
            </a:r>
            <a:r>
              <a:rPr lang="en-US" sz="6000" dirty="0"/>
              <a:t> </a:t>
            </a:r>
            <a:r>
              <a:rPr lang="en-US" sz="6000" dirty="0" err="1"/>
              <a:t>farwodd</a:t>
            </a:r>
            <a:r>
              <a:rPr lang="en-US" sz="6000" dirty="0"/>
              <a:t> </a:t>
            </a:r>
            <a:r>
              <a:rPr lang="en-US" sz="6000" dirty="0" err="1"/>
              <a:t>Iesu</a:t>
            </a:r>
            <a:r>
              <a:rPr lang="en-US" sz="6000" dirty="0"/>
              <a:t> </a:t>
            </a:r>
            <a:r>
              <a:rPr lang="en-US" sz="6000" dirty="0" err="1"/>
              <a:t>ar</a:t>
            </a:r>
            <a:r>
              <a:rPr lang="en-US" sz="6000" dirty="0"/>
              <a:t> y </a:t>
            </a:r>
            <a:r>
              <a:rPr lang="en-US" sz="6000" dirty="0" err="1"/>
              <a:t>groes</a:t>
            </a:r>
            <a:r>
              <a:rPr lang="en-US" sz="6000" dirty="0"/>
              <a:t>.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picture containing outdoor, sky, sunset, outdoor object&#10;&#10;Description automatically generated">
            <a:extLst>
              <a:ext uri="{FF2B5EF4-FFF2-40B4-BE49-F238E27FC236}">
                <a16:creationId xmlns:a16="http://schemas.microsoft.com/office/drawing/2014/main" id="{FC100AE8-582D-4A5F-84C2-25D3791616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8564" r="2" b="5202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9359016-6DF0-4222-9A07-5106C55504B8}"/>
              </a:ext>
            </a:extLst>
          </p:cNvPr>
          <p:cNvSpPr txBox="1"/>
          <p:nvPr/>
        </p:nvSpPr>
        <p:spPr>
          <a:xfrm>
            <a:off x="9718246" y="6657945"/>
            <a:ext cx="247375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674292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10">
            <a:extLst>
              <a:ext uri="{FF2B5EF4-FFF2-40B4-BE49-F238E27FC236}">
                <a16:creationId xmlns:a16="http://schemas.microsoft.com/office/drawing/2014/main" id="{9203DE33-2CD4-4CA8-9AF3-37C3B6513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2">
            <a:extLst>
              <a:ext uri="{FF2B5EF4-FFF2-40B4-BE49-F238E27FC236}">
                <a16:creationId xmlns:a16="http://schemas.microsoft.com/office/drawing/2014/main" id="{0AF57B88-1D4C-41FA-A761-EC1DD10C35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14">
            <a:extLst>
              <a:ext uri="{FF2B5EF4-FFF2-40B4-BE49-F238E27FC236}">
                <a16:creationId xmlns:a16="http://schemas.microsoft.com/office/drawing/2014/main" id="{D2548F45-5164-4ABB-8212-7F293FDED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picture containing grass, doll&#10;&#10;Description automatically generated">
            <a:extLst>
              <a:ext uri="{FF2B5EF4-FFF2-40B4-BE49-F238E27FC236}">
                <a16:creationId xmlns:a16="http://schemas.microsoft.com/office/drawing/2014/main" id="{93BBF10E-A4F3-45C2-AF64-ED8919F64EC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5284" r="10542" b="-1"/>
          <a:stretch/>
        </p:blipFill>
        <p:spPr>
          <a:xfrm>
            <a:off x="4038599" y="10"/>
            <a:ext cx="8160026" cy="6875809"/>
          </a:xfrm>
          <a:prstGeom prst="rect">
            <a:avLst/>
          </a:prstGeom>
        </p:spPr>
      </p:pic>
      <p:sp>
        <p:nvSpPr>
          <p:cNvPr id="24" name="Freeform: Shape 16">
            <a:extLst>
              <a:ext uri="{FF2B5EF4-FFF2-40B4-BE49-F238E27FC236}">
                <a16:creationId xmlns:a16="http://schemas.microsoft.com/office/drawing/2014/main" id="{5E81CCFB-7BEF-4186-86FB-D09450B4D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4C771A-E494-4D89-8E11-157A9144F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473" y="2950387"/>
            <a:ext cx="3052293" cy="353140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3400" dirty="0" err="1">
                <a:solidFill>
                  <a:srgbClr val="FFFFFF"/>
                </a:solidFill>
              </a:rPr>
              <a:t>Dyma'r</a:t>
            </a:r>
            <a:r>
              <a:rPr lang="en-US" sz="3400" dirty="0">
                <a:solidFill>
                  <a:srgbClr val="FFFFFF"/>
                </a:solidFill>
              </a:rPr>
              <a:t> </a:t>
            </a:r>
            <a:r>
              <a:rPr lang="en-US" sz="3400" dirty="0" err="1">
                <a:solidFill>
                  <a:srgbClr val="FFFFFF"/>
                </a:solidFill>
              </a:rPr>
              <a:t>Gwningen</a:t>
            </a:r>
            <a:r>
              <a:rPr lang="en-US" sz="3400" dirty="0">
                <a:solidFill>
                  <a:srgbClr val="FFFFFF"/>
                </a:solidFill>
              </a:rPr>
              <a:t> </a:t>
            </a:r>
            <a:r>
              <a:rPr lang="en-US" sz="3400" dirty="0" err="1">
                <a:solidFill>
                  <a:srgbClr val="FFFFFF"/>
                </a:solidFill>
              </a:rPr>
              <a:t>Pasg</a:t>
            </a:r>
            <a:r>
              <a:rPr lang="en-US" sz="3400" dirty="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5488AB-7B28-4E48-A6C1-0C0BF89265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7922" y="743803"/>
            <a:ext cx="2808844" cy="13823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indent="0" algn="r">
              <a:buNone/>
            </a:pPr>
            <a:r>
              <a:rPr lang="en-US" sz="2000">
                <a:solidFill>
                  <a:srgbClr val="FFFFFF"/>
                </a:solidFill>
              </a:rPr>
              <a:t>Mae neb yn gwbod pryd bydd y cwningen Pasg yn dod.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145BCD-6AAE-4D31-96B9-D5A3186E20BC}"/>
              </a:ext>
            </a:extLst>
          </p:cNvPr>
          <p:cNvSpPr txBox="1"/>
          <p:nvPr/>
        </p:nvSpPr>
        <p:spPr>
          <a:xfrm>
            <a:off x="9997381" y="6675764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939763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Selective Focus Photography of Assorted-color Eggs · Free ...">
            <a:extLst>
              <a:ext uri="{FF2B5EF4-FFF2-40B4-BE49-F238E27FC236}">
                <a16:creationId xmlns:a16="http://schemas.microsoft.com/office/drawing/2014/main" id="{7836FD3D-7C2C-4DB2-A1D5-0E7FAA57D8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809" b="15191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5D930F-408F-4CD4-A0E0-3323279CE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>
                <a:solidFill>
                  <a:srgbClr val="FFFFFF"/>
                </a:solidFill>
              </a:rPr>
              <a:t>Mae </a:t>
            </a:r>
            <a:r>
              <a:rPr lang="en-US" sz="5200" dirty="0" err="1">
                <a:solidFill>
                  <a:srgbClr val="FFFFFF"/>
                </a:solidFill>
              </a:rPr>
              <a:t>yna</a:t>
            </a:r>
            <a:r>
              <a:rPr lang="en-US" sz="5200" dirty="0">
                <a:solidFill>
                  <a:srgbClr val="FFFFFF"/>
                </a:solidFill>
              </a:rPr>
              <a:t> </a:t>
            </a:r>
            <a:r>
              <a:rPr lang="en-US" sz="5200" dirty="0" err="1">
                <a:solidFill>
                  <a:srgbClr val="FFFFFF"/>
                </a:solidFill>
              </a:rPr>
              <a:t>lawer</a:t>
            </a:r>
            <a:r>
              <a:rPr lang="en-US" sz="5200" dirty="0">
                <a:solidFill>
                  <a:srgbClr val="FFFFFF"/>
                </a:solidFill>
              </a:rPr>
              <a:t> o </a:t>
            </a:r>
            <a:r>
              <a:rPr lang="en-US" sz="5200" dirty="0" err="1">
                <a:solidFill>
                  <a:srgbClr val="FFFFFF"/>
                </a:solidFill>
              </a:rPr>
              <a:t>wyiau</a:t>
            </a:r>
            <a:r>
              <a:rPr lang="en-US" sz="5200" dirty="0">
                <a:solidFill>
                  <a:srgbClr val="FFFFFF"/>
                </a:solidFill>
              </a:rPr>
              <a:t> </a:t>
            </a:r>
            <a:r>
              <a:rPr lang="en-US" sz="5200" dirty="0" err="1">
                <a:solidFill>
                  <a:srgbClr val="FFFFFF"/>
                </a:solidFill>
              </a:rPr>
              <a:t>Pasg</a:t>
            </a:r>
            <a:r>
              <a:rPr lang="en-US" sz="5200" dirty="0">
                <a:solidFill>
                  <a:srgbClr val="FFFFFF"/>
                </a:solidFill>
              </a:rPr>
              <a:t> </a:t>
            </a:r>
            <a:r>
              <a:rPr lang="en-US" sz="5200" dirty="0" err="1">
                <a:solidFill>
                  <a:srgbClr val="FFFFFF"/>
                </a:solidFill>
              </a:rPr>
              <a:t>i</a:t>
            </a:r>
            <a:r>
              <a:rPr lang="en-US" sz="5200" dirty="0">
                <a:solidFill>
                  <a:srgbClr val="FFFFFF"/>
                </a:solidFill>
              </a:rPr>
              <a:t> </a:t>
            </a:r>
            <a:r>
              <a:rPr lang="en-US" sz="5200" dirty="0" err="1">
                <a:solidFill>
                  <a:srgbClr val="FFFFFF"/>
                </a:solidFill>
              </a:rPr>
              <a:t>gasglu</a:t>
            </a:r>
            <a:r>
              <a:rPr lang="en-US" sz="5200" dirty="0">
                <a:solidFill>
                  <a:srgbClr val="FFFFFF"/>
                </a:solidFill>
              </a:rPr>
              <a:t>!!</a:t>
            </a:r>
            <a:endParaRPr lang="en-US" sz="5200" dirty="0" err="1">
              <a:solidFill>
                <a:srgbClr val="FFFFFF"/>
              </a:solidFill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24607792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37">
            <a:extLst>
              <a:ext uri="{FF2B5EF4-FFF2-40B4-BE49-F238E27FC236}">
                <a16:creationId xmlns:a16="http://schemas.microsoft.com/office/drawing/2014/main" id="{A3BAF07C-C39E-42EB-BB22-8D46691D97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3061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1" name="Group 39">
            <a:extLst>
              <a:ext uri="{FF2B5EF4-FFF2-40B4-BE49-F238E27FC236}">
                <a16:creationId xmlns:a16="http://schemas.microsoft.com/office/drawing/2014/main" id="{D8E9CF54-0466-4261-9E62-0249E60E18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62" name="Freeform 5">
              <a:extLst>
                <a:ext uri="{FF2B5EF4-FFF2-40B4-BE49-F238E27FC236}">
                  <a16:creationId xmlns:a16="http://schemas.microsoft.com/office/drawing/2014/main" id="{33E32106-E8B1-4F76-9EE6-58537738A3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3" name="Freeform 6">
              <a:extLst>
                <a:ext uri="{FF2B5EF4-FFF2-40B4-BE49-F238E27FC236}">
                  <a16:creationId xmlns:a16="http://schemas.microsoft.com/office/drawing/2014/main" id="{C32C2C46-A045-44FB-8A74-5EBD650C27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7">
              <a:extLst>
                <a:ext uri="{FF2B5EF4-FFF2-40B4-BE49-F238E27FC236}">
                  <a16:creationId xmlns:a16="http://schemas.microsoft.com/office/drawing/2014/main" id="{6A76F79C-6683-4940-BCF7-4BCCCEE40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8">
              <a:extLst>
                <a:ext uri="{FF2B5EF4-FFF2-40B4-BE49-F238E27FC236}">
                  <a16:creationId xmlns:a16="http://schemas.microsoft.com/office/drawing/2014/main" id="{FF4675A3-6D07-4B1F-9BFC-AEBEA1AD0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9">
              <a:extLst>
                <a:ext uri="{FF2B5EF4-FFF2-40B4-BE49-F238E27FC236}">
                  <a16:creationId xmlns:a16="http://schemas.microsoft.com/office/drawing/2014/main" id="{765E127A-B6B7-4B1D-B7BD-6C8C969D29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0">
              <a:extLst>
                <a:ext uri="{FF2B5EF4-FFF2-40B4-BE49-F238E27FC236}">
                  <a16:creationId xmlns:a16="http://schemas.microsoft.com/office/drawing/2014/main" id="{3BCA9D9E-C72C-4751-BFA9-10B85CACE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1">
              <a:extLst>
                <a:ext uri="{FF2B5EF4-FFF2-40B4-BE49-F238E27FC236}">
                  <a16:creationId xmlns:a16="http://schemas.microsoft.com/office/drawing/2014/main" id="{080C708C-69BF-441B-AB75-C98160ED06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2">
              <a:extLst>
                <a:ext uri="{FF2B5EF4-FFF2-40B4-BE49-F238E27FC236}">
                  <a16:creationId xmlns:a16="http://schemas.microsoft.com/office/drawing/2014/main" id="{3E79964E-F8F1-4763-8892-7BC3DAE306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3">
              <a:extLst>
                <a:ext uri="{FF2B5EF4-FFF2-40B4-BE49-F238E27FC236}">
                  <a16:creationId xmlns:a16="http://schemas.microsoft.com/office/drawing/2014/main" id="{FE09592A-FCC9-4AE5-BA0B-730C6F3BBE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4">
              <a:extLst>
                <a:ext uri="{FF2B5EF4-FFF2-40B4-BE49-F238E27FC236}">
                  <a16:creationId xmlns:a16="http://schemas.microsoft.com/office/drawing/2014/main" id="{96448994-820C-4BC1-ABF3-4579C6F99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5">
              <a:extLst>
                <a:ext uri="{FF2B5EF4-FFF2-40B4-BE49-F238E27FC236}">
                  <a16:creationId xmlns:a16="http://schemas.microsoft.com/office/drawing/2014/main" id="{9BB0D192-565A-42B9-B292-CC032D71A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6">
              <a:extLst>
                <a:ext uri="{FF2B5EF4-FFF2-40B4-BE49-F238E27FC236}">
                  <a16:creationId xmlns:a16="http://schemas.microsoft.com/office/drawing/2014/main" id="{6D1CA09C-5F40-4E92-A7E9-D1FCEE512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7">
              <a:extLst>
                <a:ext uri="{FF2B5EF4-FFF2-40B4-BE49-F238E27FC236}">
                  <a16:creationId xmlns:a16="http://schemas.microsoft.com/office/drawing/2014/main" id="{379F5AA5-2E14-4880-A5A6-07AEF2AD8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8">
              <a:extLst>
                <a:ext uri="{FF2B5EF4-FFF2-40B4-BE49-F238E27FC236}">
                  <a16:creationId xmlns:a16="http://schemas.microsoft.com/office/drawing/2014/main" id="{EF14BD32-D239-4DA3-98B3-775207365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19">
              <a:extLst>
                <a:ext uri="{FF2B5EF4-FFF2-40B4-BE49-F238E27FC236}">
                  <a16:creationId xmlns:a16="http://schemas.microsoft.com/office/drawing/2014/main" id="{CF07B250-E5E4-4624-9BD7-8D513A67B7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0">
              <a:extLst>
                <a:ext uri="{FF2B5EF4-FFF2-40B4-BE49-F238E27FC236}">
                  <a16:creationId xmlns:a16="http://schemas.microsoft.com/office/drawing/2014/main" id="{BCC5D120-7C8C-4290-865C-4EE6E4F24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1">
              <a:extLst>
                <a:ext uri="{FF2B5EF4-FFF2-40B4-BE49-F238E27FC236}">
                  <a16:creationId xmlns:a16="http://schemas.microsoft.com/office/drawing/2014/main" id="{C24688C6-CAE5-4EF2-B2BA-A138DA0A24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2">
              <a:extLst>
                <a:ext uri="{FF2B5EF4-FFF2-40B4-BE49-F238E27FC236}">
                  <a16:creationId xmlns:a16="http://schemas.microsoft.com/office/drawing/2014/main" id="{6BD31099-7C13-4901-A04F-632B1CD84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3">
              <a:extLst>
                <a:ext uri="{FF2B5EF4-FFF2-40B4-BE49-F238E27FC236}">
                  <a16:creationId xmlns:a16="http://schemas.microsoft.com/office/drawing/2014/main" id="{679F5FF7-82B2-4033-8FBE-63170C9378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0D3D93C-8ABC-4847-AE19-67C85FA2B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0" y="4563895"/>
            <a:ext cx="5109005" cy="1777829"/>
          </a:xfrm>
        </p:spPr>
        <p:txBody>
          <a:bodyPr vert="horz" lIns="91440" tIns="45720" rIns="91440" bIns="45720" rtlCol="0">
            <a:normAutofit/>
          </a:bodyPr>
          <a:lstStyle/>
          <a:p>
            <a:pPr algn="r"/>
            <a:r>
              <a:rPr lang="en-US" sz="4000" kern="1200">
                <a:latin typeface="+mj-lt"/>
                <a:ea typeface="+mj-ea"/>
                <a:cs typeface="+mj-cs"/>
              </a:rPr>
              <a:t>Wyt ti,n hoffi dathlu,r Pasg ?</a:t>
            </a:r>
          </a:p>
        </p:txBody>
      </p:sp>
      <p:pic>
        <p:nvPicPr>
          <p:cNvPr id="22" name="Picture 22" descr="A picture containing grass, person, outdoor, child&#10;&#10;Description automatically generated">
            <a:extLst>
              <a:ext uri="{FF2B5EF4-FFF2-40B4-BE49-F238E27FC236}">
                <a16:creationId xmlns:a16="http://schemas.microsoft.com/office/drawing/2014/main" id="{DBF9FE4F-719E-480A-9C19-7AB0978F48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249" r="2793" b="-3"/>
          <a:stretch/>
        </p:blipFill>
        <p:spPr>
          <a:xfrm>
            <a:off x="20" y="10"/>
            <a:ext cx="5997616" cy="4306823"/>
          </a:xfrm>
          <a:custGeom>
            <a:avLst/>
            <a:gdLst/>
            <a:ahLst/>
            <a:cxnLst/>
            <a:rect l="l" t="t" r="r" b="b"/>
            <a:pathLst>
              <a:path w="5997636" h="4306833">
                <a:moveTo>
                  <a:pt x="0" y="0"/>
                </a:moveTo>
                <a:lnTo>
                  <a:pt x="5997636" y="0"/>
                </a:lnTo>
                <a:lnTo>
                  <a:pt x="5997636" y="4302053"/>
                </a:lnTo>
                <a:lnTo>
                  <a:pt x="5313331" y="4306748"/>
                </a:lnTo>
                <a:cubicBezTo>
                  <a:pt x="3800480" y="4309129"/>
                  <a:pt x="2093145" y="4262282"/>
                  <a:pt x="400746" y="4118385"/>
                </a:cubicBezTo>
                <a:lnTo>
                  <a:pt x="0" y="4081409"/>
                </a:lnTo>
                <a:lnTo>
                  <a:pt x="0" y="2982070"/>
                </a:lnTo>
                <a:lnTo>
                  <a:pt x="0" y="2789945"/>
                </a:lnTo>
                <a:close/>
              </a:path>
            </a:pathLst>
          </a:custGeom>
        </p:spPr>
      </p:pic>
      <p:pic>
        <p:nvPicPr>
          <p:cNvPr id="4" name="Picture 4" descr="A picture containing tree, person, outdoor, standing&#10;&#10;Description automatically generated">
            <a:extLst>
              <a:ext uri="{FF2B5EF4-FFF2-40B4-BE49-F238E27FC236}">
                <a16:creationId xmlns:a16="http://schemas.microsoft.com/office/drawing/2014/main" id="{98C7F7E7-B576-4089-9A5B-92EFDCCD97E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12155" r="1" b="34240"/>
          <a:stretch/>
        </p:blipFill>
        <p:spPr>
          <a:xfrm>
            <a:off x="6176435" y="10"/>
            <a:ext cx="6015565" cy="4299555"/>
          </a:xfrm>
          <a:custGeom>
            <a:avLst/>
            <a:gdLst/>
            <a:ahLst/>
            <a:cxnLst/>
            <a:rect l="l" t="t" r="r" b="b"/>
            <a:pathLst>
              <a:path w="6015565" h="4299565">
                <a:moveTo>
                  <a:pt x="0" y="0"/>
                </a:moveTo>
                <a:lnTo>
                  <a:pt x="6015565" y="0"/>
                </a:lnTo>
                <a:lnTo>
                  <a:pt x="6015565" y="2789945"/>
                </a:lnTo>
                <a:lnTo>
                  <a:pt x="6015565" y="2982070"/>
                </a:lnTo>
                <a:lnTo>
                  <a:pt x="6015565" y="3957888"/>
                </a:lnTo>
                <a:lnTo>
                  <a:pt x="5937368" y="3966171"/>
                </a:lnTo>
                <a:cubicBezTo>
                  <a:pt x="3963073" y="4164120"/>
                  <a:pt x="2060717" y="4257123"/>
                  <a:pt x="577162" y="4289728"/>
                </a:cubicBezTo>
                <a:lnTo>
                  <a:pt x="0" y="4299565"/>
                </a:lnTo>
                <a:close/>
              </a:path>
            </a:pathLst>
          </a:custGeom>
        </p:spPr>
      </p:pic>
      <p:sp>
        <p:nvSpPr>
          <p:cNvPr id="64" name="Content Placeholder 34">
            <a:extLst>
              <a:ext uri="{FF2B5EF4-FFF2-40B4-BE49-F238E27FC236}">
                <a16:creationId xmlns:a16="http://schemas.microsoft.com/office/drawing/2014/main" id="{7F8A964E-B83C-416C-8AEB-1EF968FCAA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1776" y="4571423"/>
            <a:ext cx="5208544" cy="1770300"/>
          </a:xfrm>
        </p:spPr>
        <p:txBody>
          <a:bodyPr anchor="ctr">
            <a:normAutofit/>
          </a:bodyPr>
          <a:lstStyle/>
          <a:p>
            <a:endParaRPr lang="en-US" sz="18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764ADE8-A84D-4603-B2DA-382551C76DF4}"/>
              </a:ext>
            </a:extLst>
          </p:cNvPr>
          <p:cNvSpPr txBox="1"/>
          <p:nvPr/>
        </p:nvSpPr>
        <p:spPr>
          <a:xfrm>
            <a:off x="9870532" y="6870700"/>
            <a:ext cx="2321468" cy="200055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wrap="none" anchor="ctr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42D439B-78CE-4DCD-A1E8-D2E5F2FD3836}"/>
              </a:ext>
            </a:extLst>
          </p:cNvPr>
          <p:cNvSpPr txBox="1"/>
          <p:nvPr/>
        </p:nvSpPr>
        <p:spPr>
          <a:xfrm>
            <a:off x="7403314" y="6870700"/>
            <a:ext cx="2454518" cy="200055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wrap="none" anchor="ctr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398396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022BDE4A-8A20-4A69-9C5A-581C82036A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FF5597-C2CA-45FA-A875-4C802C09C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684" y="170412"/>
            <a:ext cx="10178934" cy="132873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kern="1200" dirty="0">
                <a:latin typeface="+mj-lt"/>
                <a:ea typeface="+mj-ea"/>
                <a:cs typeface="+mj-cs"/>
              </a:rPr>
              <a:t>Wyt </a:t>
            </a:r>
            <a:r>
              <a:rPr lang="en-US" sz="5200" kern="1200" dirty="0" err="1">
                <a:latin typeface="+mj-lt"/>
                <a:ea typeface="+mj-ea"/>
                <a:cs typeface="+mj-cs"/>
              </a:rPr>
              <a:t>ti,n</a:t>
            </a:r>
            <a:r>
              <a:rPr lang="en-US" sz="52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5200" kern="1200" dirty="0" err="1">
                <a:latin typeface="+mj-lt"/>
                <a:ea typeface="+mj-ea"/>
                <a:cs typeface="+mj-cs"/>
              </a:rPr>
              <a:t>dathlu</a:t>
            </a:r>
            <a:r>
              <a:rPr lang="en-US" sz="5200" kern="1200" dirty="0">
                <a:latin typeface="+mj-lt"/>
                <a:ea typeface="+mj-ea"/>
                <a:cs typeface="+mj-cs"/>
              </a:rPr>
              <a:t> y </a:t>
            </a:r>
            <a:r>
              <a:rPr lang="en-US" sz="5200" kern="1200" dirty="0" err="1">
                <a:latin typeface="+mj-lt"/>
                <a:ea typeface="+mj-ea"/>
                <a:cs typeface="+mj-cs"/>
              </a:rPr>
              <a:t>Pasg</a:t>
            </a:r>
            <a:r>
              <a:rPr lang="en-US" sz="5200" kern="1200" dirty="0">
                <a:latin typeface="+mj-lt"/>
                <a:ea typeface="+mj-ea"/>
                <a:cs typeface="+mj-cs"/>
              </a:rPr>
              <a:t> </a:t>
            </a:r>
            <a:r>
              <a:rPr lang="en-US" sz="5200" kern="1200" dirty="0" err="1">
                <a:latin typeface="+mj-lt"/>
                <a:ea typeface="+mj-ea"/>
                <a:cs typeface="+mj-cs"/>
              </a:rPr>
              <a:t>yn</a:t>
            </a:r>
            <a:r>
              <a:rPr lang="en-US" sz="52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5200" dirty="0" err="1"/>
              <a:t>yr</a:t>
            </a:r>
            <a:r>
              <a:rPr lang="en-US" sz="5200" dirty="0"/>
              <a:t> </a:t>
            </a:r>
            <a:r>
              <a:rPr lang="en-US" sz="5200" kern="1200" dirty="0" err="1">
                <a:latin typeface="+mj-lt"/>
                <a:ea typeface="+mj-ea"/>
                <a:cs typeface="+mj-cs"/>
              </a:rPr>
              <a:t>ysgol</a:t>
            </a:r>
            <a:r>
              <a:rPr lang="en-US" sz="5200" kern="1200" dirty="0">
                <a:latin typeface="+mj-lt"/>
                <a:ea typeface="+mj-ea"/>
                <a:cs typeface="+mj-cs"/>
              </a:rPr>
              <a:t> ?</a:t>
            </a:r>
          </a:p>
        </p:txBody>
      </p:sp>
      <p:pic>
        <p:nvPicPr>
          <p:cNvPr id="5" name="Picture 5" descr="A picture containing person, tree, child, outdoor&#10;&#10;Description automatically generated">
            <a:extLst>
              <a:ext uri="{FF2B5EF4-FFF2-40B4-BE49-F238E27FC236}">
                <a16:creationId xmlns:a16="http://schemas.microsoft.com/office/drawing/2014/main" id="{4BE0036D-FC95-4F3E-B180-2C3C1D2C39D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5377" r="-1" b="29876"/>
          <a:stretch/>
        </p:blipFill>
        <p:spPr>
          <a:xfrm>
            <a:off x="198741" y="2410448"/>
            <a:ext cx="5803323" cy="3890357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7AB244C6-78B8-4FD4-81EE-749F0821B67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r="430" b="3"/>
          <a:stretch/>
        </p:blipFill>
        <p:spPr>
          <a:xfrm>
            <a:off x="6189934" y="2410448"/>
            <a:ext cx="5803323" cy="38903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9B52651-FB8E-4B1F-B133-7578B4B46F0F}"/>
              </a:ext>
            </a:extLst>
          </p:cNvPr>
          <p:cNvSpPr txBox="1"/>
          <p:nvPr/>
        </p:nvSpPr>
        <p:spPr>
          <a:xfrm>
            <a:off x="3800820" y="6100750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13E60B-5287-4BA5-9271-FFB6A95C4C4A}"/>
              </a:ext>
            </a:extLst>
          </p:cNvPr>
          <p:cNvSpPr txBox="1"/>
          <p:nvPr/>
        </p:nvSpPr>
        <p:spPr>
          <a:xfrm>
            <a:off x="9792013" y="6100750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90952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2BB34-8C99-4D67-8FC7-B614E351C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1" y="4385066"/>
            <a:ext cx="10923638" cy="131764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Ble wyt ti,n dathlu,r Pasg ?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ACE4D7ED-3292-4365-A61C-86214DCDDDF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3957" b="1"/>
          <a:stretch/>
        </p:blipFill>
        <p:spPr>
          <a:xfrm>
            <a:off x="20" y="10"/>
            <a:ext cx="6095974" cy="4252522"/>
          </a:xfrm>
          <a:prstGeom prst="rect">
            <a:avLst/>
          </a:prstGeom>
        </p:spPr>
      </p:pic>
      <p:pic>
        <p:nvPicPr>
          <p:cNvPr id="5" name="Picture 5" descr="A picture containing flower, outdoor, plant&#10;&#10;Description automatically generated">
            <a:extLst>
              <a:ext uri="{FF2B5EF4-FFF2-40B4-BE49-F238E27FC236}">
                <a16:creationId xmlns:a16="http://schemas.microsoft.com/office/drawing/2014/main" id="{5BE8BA01-782A-4CE2-93BF-5865DB2C397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2345" r="2346" b="3"/>
          <a:stretch/>
        </p:blipFill>
        <p:spPr>
          <a:xfrm>
            <a:off x="6095999" y="-681"/>
            <a:ext cx="6096001" cy="4253215"/>
          </a:xfrm>
          <a:prstGeom prst="rect">
            <a:avLst/>
          </a:prstGeom>
        </p:spPr>
      </p:pic>
      <p:cxnSp>
        <p:nvCxnSpPr>
          <p:cNvPr id="17" name="Straight Connector 13">
            <a:extLst>
              <a:ext uri="{FF2B5EF4-FFF2-40B4-BE49-F238E27FC236}">
                <a16:creationId xmlns:a16="http://schemas.microsoft.com/office/drawing/2014/main" id="{EBAD6A72-88E8-42F7-88B9-CAF744536B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5">
            <a:extLst>
              <a:ext uri="{FF2B5EF4-FFF2-40B4-BE49-F238E27FC236}">
                <a16:creationId xmlns:a16="http://schemas.microsoft.com/office/drawing/2014/main" id="{C800968E-0A99-46C4-A9B2-6A63AC66F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2" y="4242136"/>
            <a:ext cx="12192002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99ADE56D-33F8-4D8A-BF81-ADA0F8E95754}"/>
              </a:ext>
            </a:extLst>
          </p:cNvPr>
          <p:cNvSpPr txBox="1"/>
          <p:nvPr/>
        </p:nvSpPr>
        <p:spPr>
          <a:xfrm>
            <a:off x="9737482" y="4052479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540515-4BA9-41D3-95C2-2D9CBD6383CD}"/>
              </a:ext>
            </a:extLst>
          </p:cNvPr>
          <p:cNvSpPr txBox="1"/>
          <p:nvPr/>
        </p:nvSpPr>
        <p:spPr>
          <a:xfrm>
            <a:off x="3774526" y="4052477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016818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1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B09494D7-2E9B-4863-8D0F-670A0B7523E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571" r="20144" b="3782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23" name="Rectangle 1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289EC9-66F6-4425-ACE2-CE55357EE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/>
              <a:t>Wyt ti,n hoffi neid helfa wyiau ?</a:t>
            </a:r>
          </a:p>
        </p:txBody>
      </p:sp>
      <p:sp>
        <p:nvSpPr>
          <p:cNvPr id="24" name="Rectangle 1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Rectangle 1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6">
            <a:extLst>
              <a:ext uri="{FF2B5EF4-FFF2-40B4-BE49-F238E27FC236}">
                <a16:creationId xmlns:a16="http://schemas.microsoft.com/office/drawing/2014/main" id="{06B4B1DC-1DD5-405C-9E5F-A4CEF0B3DEA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71475" y="3175000"/>
            <a:ext cx="3438525" cy="229235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0CEDFCD-0333-4260-8161-9E19BCCAA6D2}"/>
              </a:ext>
            </a:extLst>
          </p:cNvPr>
          <p:cNvSpPr txBox="1"/>
          <p:nvPr/>
        </p:nvSpPr>
        <p:spPr>
          <a:xfrm>
            <a:off x="9870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0687B9D-2CC2-4420-8B16-BBB6AB81AD08}"/>
              </a:ext>
            </a:extLst>
          </p:cNvPr>
          <p:cNvSpPr txBox="1"/>
          <p:nvPr/>
        </p:nvSpPr>
        <p:spPr>
          <a:xfrm>
            <a:off x="371475" y="5467350"/>
            <a:ext cx="3438525" cy="317500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r>
              <a:rPr lang="en-US">
                <a:hlinkClick r:id="rId5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6"/>
              </a:rPr>
              <a:t>CC BY-SA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04643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5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3043BA-42D6-4E22-B687-059E6C8C2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dirty="0">
                <a:solidFill>
                  <a:srgbClr val="FFFFFF"/>
                </a:solidFill>
              </a:rPr>
              <a:t>Wyt </a:t>
            </a:r>
            <a:r>
              <a:rPr lang="en-US" sz="5400" dirty="0" err="1">
                <a:solidFill>
                  <a:srgbClr val="FFFFFF"/>
                </a:solidFill>
              </a:rPr>
              <a:t>ti,n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hoffi,r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Pasg</a:t>
            </a:r>
            <a:r>
              <a:rPr lang="en-US" sz="5400" dirty="0">
                <a:solidFill>
                  <a:srgbClr val="FFFFFF"/>
                </a:solidFill>
              </a:rPr>
              <a:t> ?</a:t>
            </a:r>
            <a:endParaRPr lang="en-US" sz="5400" dirty="0">
              <a:solidFill>
                <a:srgbClr val="FFFFFF"/>
              </a:solidFill>
              <a:cs typeface="Calibri Light"/>
            </a:endParaRP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1A40F8A3-0E2E-4F21-ABC2-F2FB755B25A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049180" y="307731"/>
            <a:ext cx="3997637" cy="3997637"/>
          </a:xfrm>
          <a:prstGeom prst="rect">
            <a:avLst/>
          </a:prstGeom>
        </p:spPr>
      </p:pic>
      <p:pic>
        <p:nvPicPr>
          <p:cNvPr id="5" name="Picture 5" descr="A picture containing grass, outdoor, person, tree&#10;&#10;Description automatically generated">
            <a:extLst>
              <a:ext uri="{FF2B5EF4-FFF2-40B4-BE49-F238E27FC236}">
                <a16:creationId xmlns:a16="http://schemas.microsoft.com/office/drawing/2014/main" id="{F69E5190-EEF5-4212-BDC6-1D746DBC0B6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416043" y="485637"/>
            <a:ext cx="5455917" cy="3641824"/>
          </a:xfrm>
          <a:prstGeom prst="rect">
            <a:avLst/>
          </a:prstGeom>
        </p:spPr>
      </p:pic>
      <p:cxnSp>
        <p:nvCxnSpPr>
          <p:cNvPr id="12" name="Straight Connector 17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F165D8F-6E36-4CA5-8779-3D709145354D}"/>
              </a:ext>
            </a:extLst>
          </p:cNvPr>
          <p:cNvSpPr txBox="1"/>
          <p:nvPr/>
        </p:nvSpPr>
        <p:spPr>
          <a:xfrm>
            <a:off x="9550492" y="3927406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0C7C6D2-9C18-4807-A65A-7BCBA5748AFF}"/>
              </a:ext>
            </a:extLst>
          </p:cNvPr>
          <p:cNvSpPr txBox="1"/>
          <p:nvPr/>
        </p:nvSpPr>
        <p:spPr>
          <a:xfrm>
            <a:off x="2712525" y="4105313"/>
            <a:ext cx="2334292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275297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4CC2A2-74CF-41EB-A298-4AABA819D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200" dirty="0" err="1">
                <a:solidFill>
                  <a:srgbClr val="FFFFFF"/>
                </a:solidFill>
              </a:rPr>
              <a:t>Dewch</a:t>
            </a:r>
            <a:r>
              <a:rPr lang="en-US" sz="4200" dirty="0">
                <a:solidFill>
                  <a:srgbClr val="FFFFFF"/>
                </a:solidFill>
              </a:rPr>
              <a:t> I </a:t>
            </a:r>
            <a:r>
              <a:rPr lang="en-US" sz="4200" dirty="0" err="1">
                <a:solidFill>
                  <a:srgbClr val="FFFFFF"/>
                </a:solidFill>
              </a:rPr>
              <a:t>ddathlu,r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Pasg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gyda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ni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yn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ysgol</a:t>
            </a:r>
            <a:r>
              <a:rPr lang="en-US" sz="4200" dirty="0">
                <a:solidFill>
                  <a:srgbClr val="FFFFFF"/>
                </a:solidFill>
              </a:rPr>
              <a:t> </a:t>
            </a:r>
            <a:r>
              <a:rPr lang="en-US" sz="4200" dirty="0" err="1">
                <a:solidFill>
                  <a:srgbClr val="FFFFFF"/>
                </a:solidFill>
              </a:rPr>
              <a:t>bryn</a:t>
            </a:r>
            <a:r>
              <a:rPr lang="en-US" sz="4200" dirty="0">
                <a:solidFill>
                  <a:srgbClr val="FFFFFF"/>
                </a:solidFill>
              </a:rPr>
              <a:t> y Mor.</a:t>
            </a:r>
          </a:p>
        </p:txBody>
      </p:sp>
      <p:pic>
        <p:nvPicPr>
          <p:cNvPr id="8" name="Picture 8" descr="A picture containing road, outdoor, people, group&#10;&#10;Description automatically generated">
            <a:extLst>
              <a:ext uri="{FF2B5EF4-FFF2-40B4-BE49-F238E27FC236}">
                <a16:creationId xmlns:a16="http://schemas.microsoft.com/office/drawing/2014/main" id="{173FDCB7-7589-41B5-9775-ADDB3B3ABAD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82907" y="307731"/>
            <a:ext cx="5330182" cy="3997637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B378B75D-AF09-4239-BE34-B4D7B055301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416043" y="458358"/>
            <a:ext cx="5455917" cy="3696383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8809173B-F6C2-4EC5-9A2C-D361426B3B46}"/>
              </a:ext>
            </a:extLst>
          </p:cNvPr>
          <p:cNvSpPr txBox="1"/>
          <p:nvPr/>
        </p:nvSpPr>
        <p:spPr>
          <a:xfrm>
            <a:off x="9417442" y="3954686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359623-B4B5-40FE-A84E-5599763859F4}"/>
              </a:ext>
            </a:extLst>
          </p:cNvPr>
          <p:cNvSpPr txBox="1"/>
          <p:nvPr/>
        </p:nvSpPr>
        <p:spPr>
          <a:xfrm>
            <a:off x="3391620" y="4105313"/>
            <a:ext cx="2321469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74761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" name="Straight Connector 56">
            <a:extLst>
              <a:ext uri="{FF2B5EF4-FFF2-40B4-BE49-F238E27FC236}">
                <a16:creationId xmlns:a16="http://schemas.microsoft.com/office/drawing/2014/main" id="{99AE2756-0FC4-4155-83E7-58AAAB63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5689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>
            <a:extLst>
              <a:ext uri="{FF2B5EF4-FFF2-40B4-BE49-F238E27FC236}">
                <a16:creationId xmlns:a16="http://schemas.microsoft.com/office/drawing/2014/main" id="{247AB924-1B87-43FC-B7C7-B112D5C51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7BC894-2B17-47D9-B1A4-C37D252B6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000">
                <a:solidFill>
                  <a:srgbClr val="FFFFFF"/>
                </a:solidFill>
              </a:rPr>
              <a:t>Beth os mae,r anifeliaud yn dathlu,r Pasg ?</a:t>
            </a:r>
          </a:p>
        </p:txBody>
      </p:sp>
      <p:pic>
        <p:nvPicPr>
          <p:cNvPr id="51" name="Picture 51">
            <a:extLst>
              <a:ext uri="{FF2B5EF4-FFF2-40B4-BE49-F238E27FC236}">
                <a16:creationId xmlns:a16="http://schemas.microsoft.com/office/drawing/2014/main" id="{BA13D650-7476-4607-A45F-4EEF022746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20040" y="1090458"/>
            <a:ext cx="3425609" cy="2432182"/>
          </a:xfrm>
          <a:prstGeom prst="rect">
            <a:avLst/>
          </a:prstGeom>
        </p:spPr>
      </p:pic>
      <p:pic>
        <p:nvPicPr>
          <p:cNvPr id="11" name="Picture 11" descr="Free Images : animal, pet, fur, portrait, fluffy, kitten ...">
            <a:extLst>
              <a:ext uri="{FF2B5EF4-FFF2-40B4-BE49-F238E27FC236}">
                <a16:creationId xmlns:a16="http://schemas.microsoft.com/office/drawing/2014/main" id="{D66058F9-A7D3-4000-982F-6423061B9E1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4"/>
          <a:srcRect l="7741" r="-1" b="-1"/>
          <a:stretch/>
        </p:blipFill>
        <p:spPr>
          <a:xfrm>
            <a:off x="4385729" y="1073838"/>
            <a:ext cx="3433324" cy="2465423"/>
          </a:xfrm>
          <a:prstGeom prst="rect">
            <a:avLst/>
          </a:prstGeom>
        </p:spPr>
      </p:pic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818DC98F-4057-4645-B948-F604F39A9C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53400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2">
            <a:extLst>
              <a:ext uri="{FF2B5EF4-FFF2-40B4-BE49-F238E27FC236}">
                <a16:creationId xmlns:a16="http://schemas.microsoft.com/office/drawing/2014/main" id="{C3A4B253-F8D3-486F-8494-64A4C6F2C1B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t="2893" r="1" b="12523"/>
          <a:stretch/>
        </p:blipFill>
        <p:spPr>
          <a:xfrm>
            <a:off x="8449725" y="1105255"/>
            <a:ext cx="3423916" cy="2447217"/>
          </a:xfrm>
          <a:prstGeom prst="rect">
            <a:avLst/>
          </a:prstGeom>
        </p:spPr>
      </p:pic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DAD2B705-4A9B-408D-AA80-4F41045E0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Diagram 5">
            <a:extLst>
              <a:ext uri="{FF2B5EF4-FFF2-40B4-BE49-F238E27FC236}">
                <a16:creationId xmlns:a16="http://schemas.microsoft.com/office/drawing/2014/main" id="{805E828A-2F10-42C7-ACFF-3781DFE4A273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769932192"/>
              </p:ext>
            </p:extLst>
          </p:nvPr>
        </p:nvGraphicFramePr>
        <p:xfrm>
          <a:off x="-4251384" y="5746249"/>
          <a:ext cx="3816096" cy="36943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B7108E74-8E15-4F24-A670-32B7AE3FFAAC}"/>
              </a:ext>
            </a:extLst>
          </p:cNvPr>
          <p:cNvSpPr txBox="1"/>
          <p:nvPr/>
        </p:nvSpPr>
        <p:spPr>
          <a:xfrm>
            <a:off x="9552173" y="3352417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9B93EB19-BA3B-4B67-A86F-684E587CEBE5}"/>
              </a:ext>
            </a:extLst>
          </p:cNvPr>
          <p:cNvSpPr txBox="1"/>
          <p:nvPr/>
        </p:nvSpPr>
        <p:spPr>
          <a:xfrm>
            <a:off x="1291131" y="332258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084264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AB1A7-8E2C-4565-BBE3-27C98C5CE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8368" y="4522156"/>
            <a:ext cx="4937937" cy="13632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Wyt ti,n hoffi,r bwyd Pasg ?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1" descr="A Plate With Easter Food Free Stock Photo - Public Domain ...">
            <a:extLst>
              <a:ext uri="{FF2B5EF4-FFF2-40B4-BE49-F238E27FC236}">
                <a16:creationId xmlns:a16="http://schemas.microsoft.com/office/drawing/2014/main" id="{F4FD4A51-2664-4E43-A125-A9DB7EC9BC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522" r="-1" b="-1"/>
          <a:stretch/>
        </p:blipFill>
        <p:spPr>
          <a:xfrm>
            <a:off x="1246573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9438BCCE-8E9E-4ECB-A45F-3813FDA92E3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r="3097" b="-1"/>
          <a:stretch/>
        </p:blipFill>
        <p:spPr>
          <a:xfrm>
            <a:off x="20" y="2288331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60967" y="561316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2">
            <a:extLst>
              <a:ext uri="{FF2B5EF4-FFF2-40B4-BE49-F238E27FC236}">
                <a16:creationId xmlns:a16="http://schemas.microsoft.com/office/drawing/2014/main" id="{CBFEDFCD-9E11-4277-B160-C46160DE5FC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0134" r="8617" b="2"/>
          <a:stretch/>
        </p:blipFill>
        <p:spPr>
          <a:xfrm>
            <a:off x="5525559" y="725908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6B9D64DB-4D5C-4A91-B45F-F301E3174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2"/>
            <a:ext cx="3439432" cy="3550083"/>
          </a:xfrm>
          <a:custGeom>
            <a:avLst/>
            <a:gdLst>
              <a:gd name="connsiteX0" fmla="*/ 115336 w 3439432"/>
              <a:gd name="connsiteY0" fmla="*/ 0 h 3550083"/>
              <a:gd name="connsiteX1" fmla="*/ 3439432 w 3439432"/>
              <a:gd name="connsiteY1" fmla="*/ 0 h 3550083"/>
              <a:gd name="connsiteX2" fmla="*/ 3439432 w 3439432"/>
              <a:gd name="connsiteY2" fmla="*/ 3462762 h 3550083"/>
              <a:gd name="connsiteX3" fmla="*/ 3318024 w 3439432"/>
              <a:gd name="connsiteY3" fmla="*/ 3493980 h 3550083"/>
              <a:gd name="connsiteX4" fmla="*/ 2761488 w 3439432"/>
              <a:gd name="connsiteY4" fmla="*/ 3550083 h 3550083"/>
              <a:gd name="connsiteX5" fmla="*/ 0 w 3439432"/>
              <a:gd name="connsiteY5" fmla="*/ 788595 h 3550083"/>
              <a:gd name="connsiteX6" fmla="*/ 70713 w 3439432"/>
              <a:gd name="connsiteY6" fmla="*/ 164949 h 3550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550083">
                <a:moveTo>
                  <a:pt x="115336" y="0"/>
                </a:moveTo>
                <a:lnTo>
                  <a:pt x="3439432" y="0"/>
                </a:lnTo>
                <a:lnTo>
                  <a:pt x="3439432" y="3462762"/>
                </a:lnTo>
                <a:lnTo>
                  <a:pt x="3318024" y="3493980"/>
                </a:lnTo>
                <a:cubicBezTo>
                  <a:pt x="3138258" y="3530765"/>
                  <a:pt x="2952129" y="3550083"/>
                  <a:pt x="2761488" y="3550083"/>
                </a:cubicBezTo>
                <a:cubicBezTo>
                  <a:pt x="1236360" y="3550083"/>
                  <a:pt x="0" y="2313723"/>
                  <a:pt x="0" y="788595"/>
                </a:cubicBezTo>
                <a:cubicBezTo>
                  <a:pt x="0" y="574124"/>
                  <a:pt x="24450" y="365364"/>
                  <a:pt x="70713" y="164949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5">
            <a:extLst>
              <a:ext uri="{FF2B5EF4-FFF2-40B4-BE49-F238E27FC236}">
                <a16:creationId xmlns:a16="http://schemas.microsoft.com/office/drawing/2014/main" id="{54FA5CBD-5BAE-49C2-9B87-4413525733F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r="-3" b="30992"/>
          <a:stretch/>
        </p:blipFill>
        <p:spPr>
          <a:xfrm>
            <a:off x="8918761" y="-4331"/>
            <a:ext cx="3273238" cy="3383891"/>
          </a:xfrm>
          <a:custGeom>
            <a:avLst/>
            <a:gdLst/>
            <a:ahLst/>
            <a:cxnLst/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CB14CE1B-4BC5-4EF2-BE3D-05E4F580B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9331" y="3907418"/>
            <a:ext cx="2992669" cy="2950582"/>
          </a:xfrm>
          <a:custGeom>
            <a:avLst/>
            <a:gdLst>
              <a:gd name="connsiteX0" fmla="*/ 2052140 w 2992669"/>
              <a:gd name="connsiteY0" fmla="*/ 0 h 2950582"/>
              <a:gd name="connsiteX1" fmla="*/ 2850926 w 2992669"/>
              <a:gd name="connsiteY1" fmla="*/ 161267 h 2950582"/>
              <a:gd name="connsiteX2" fmla="*/ 2992669 w 2992669"/>
              <a:gd name="connsiteY2" fmla="*/ 229549 h 2950582"/>
              <a:gd name="connsiteX3" fmla="*/ 2992669 w 2992669"/>
              <a:gd name="connsiteY3" fmla="*/ 2950582 h 2950582"/>
              <a:gd name="connsiteX4" fmla="*/ 209274 w 2992669"/>
              <a:gd name="connsiteY4" fmla="*/ 2950582 h 2950582"/>
              <a:gd name="connsiteX5" fmla="*/ 161267 w 2992669"/>
              <a:gd name="connsiteY5" fmla="*/ 2850926 h 2950582"/>
              <a:gd name="connsiteX6" fmla="*/ 0 w 2992669"/>
              <a:gd name="connsiteY6" fmla="*/ 2052140 h 2950582"/>
              <a:gd name="connsiteX7" fmla="*/ 2052140 w 2992669"/>
              <a:gd name="connsiteY7" fmla="*/ 0 h 295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92669" h="2950582">
                <a:moveTo>
                  <a:pt x="2052140" y="0"/>
                </a:moveTo>
                <a:cubicBezTo>
                  <a:pt x="2335482" y="0"/>
                  <a:pt x="2605411" y="57424"/>
                  <a:pt x="2850926" y="161267"/>
                </a:cubicBezTo>
                <a:lnTo>
                  <a:pt x="2992669" y="229549"/>
                </a:lnTo>
                <a:lnTo>
                  <a:pt x="2992669" y="2950582"/>
                </a:lnTo>
                <a:lnTo>
                  <a:pt x="209274" y="2950582"/>
                </a:lnTo>
                <a:lnTo>
                  <a:pt x="161267" y="2850926"/>
                </a:lnTo>
                <a:cubicBezTo>
                  <a:pt x="57423" y="2605411"/>
                  <a:pt x="0" y="2335482"/>
                  <a:pt x="0" y="2052140"/>
                </a:cubicBezTo>
                <a:cubicBezTo>
                  <a:pt x="0" y="918774"/>
                  <a:pt x="918774" y="0"/>
                  <a:pt x="205214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3ABA82AE-21F5-4A52-9CED-E109C6C969B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9">
            <a:extLst>
              <a:ext uri="{837473B0-CC2E-450A-ABE3-18F120FF3D39}">
                <a1611:picAttrSrcUrl xmlns:a1611="http://schemas.microsoft.com/office/drawing/2016/11/main" r:id="rId10"/>
              </a:ext>
            </a:extLst>
          </a:blip>
          <a:srcRect t="16019" r="-6" b="-6"/>
          <a:stretch/>
        </p:blipFill>
        <p:spPr>
          <a:xfrm>
            <a:off x="9363236" y="4071322"/>
            <a:ext cx="2828765" cy="2786678"/>
          </a:xfrm>
          <a:custGeom>
            <a:avLst/>
            <a:gdLst/>
            <a:ahLst/>
            <a:cxnLst/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3D8885C-E50A-4DA8-ADC9-FBD1D7166AFB}"/>
              </a:ext>
            </a:extLst>
          </p:cNvPr>
          <p:cNvSpPr txBox="1"/>
          <p:nvPr/>
        </p:nvSpPr>
        <p:spPr>
          <a:xfrm>
            <a:off x="9990756" y="6870700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DEB8EB-2AF7-4935-9C7F-5BA67E0BB01E}"/>
              </a:ext>
            </a:extLst>
          </p:cNvPr>
          <p:cNvSpPr txBox="1"/>
          <p:nvPr/>
        </p:nvSpPr>
        <p:spPr>
          <a:xfrm>
            <a:off x="7523538" y="6870700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6C1DE9A-44E5-4143-9A64-E6F40D656308}"/>
              </a:ext>
            </a:extLst>
          </p:cNvPr>
          <p:cNvSpPr txBox="1"/>
          <p:nvPr/>
        </p:nvSpPr>
        <p:spPr>
          <a:xfrm>
            <a:off x="5056320" y="6870700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D7DD24-11B6-420B-95CD-B5C495F25C51}"/>
              </a:ext>
            </a:extLst>
          </p:cNvPr>
          <p:cNvSpPr txBox="1"/>
          <p:nvPr/>
        </p:nvSpPr>
        <p:spPr>
          <a:xfrm>
            <a:off x="2569866" y="6870700"/>
            <a:ext cx="247375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653723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928F64C6-FE22-4FC1-A763-DFCC51481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261224" y="4577975"/>
            <a:ext cx="7539349" cy="1899827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CA4474-23DC-4E90-A39F-5BA2718A5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3468" y="4741948"/>
            <a:ext cx="6829520" cy="8620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Wyt ti,n hoffi,r cwningen Pasg ?</a:t>
            </a:r>
          </a:p>
        </p:txBody>
      </p:sp>
      <p:pic>
        <p:nvPicPr>
          <p:cNvPr id="6" name="Picture 6" descr="A picture containing mammal, grass, laying, lagomorph&#10;&#10;Description automatically generated">
            <a:extLst>
              <a:ext uri="{FF2B5EF4-FFF2-40B4-BE49-F238E27FC236}">
                <a16:creationId xmlns:a16="http://schemas.microsoft.com/office/drawing/2014/main" id="{BA26399D-3B30-43B2-AC89-09B534A020C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878" r="4854" b="1"/>
          <a:stretch/>
        </p:blipFill>
        <p:spPr>
          <a:xfrm>
            <a:off x="307840" y="321732"/>
            <a:ext cx="3793472" cy="4111323"/>
          </a:xfrm>
          <a:prstGeom prst="rect">
            <a:avLst/>
          </a:prstGeom>
        </p:spPr>
      </p:pic>
      <p:pic>
        <p:nvPicPr>
          <p:cNvPr id="9" name="Picture 9" descr="A picture containing grass, outdoor, mammal, black&#10;&#10;Description automatically generated">
            <a:extLst>
              <a:ext uri="{FF2B5EF4-FFF2-40B4-BE49-F238E27FC236}">
                <a16:creationId xmlns:a16="http://schemas.microsoft.com/office/drawing/2014/main" id="{573D9ABF-7EE9-4E0D-99BB-FA6D4C7B6B0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31225" r="-3" b="30523"/>
          <a:stretch/>
        </p:blipFill>
        <p:spPr>
          <a:xfrm>
            <a:off x="4194959" y="321734"/>
            <a:ext cx="3797570" cy="2010551"/>
          </a:xfrm>
          <a:prstGeom prst="rect">
            <a:avLst/>
          </a:prstGeom>
        </p:spPr>
      </p:pic>
      <p:pic>
        <p:nvPicPr>
          <p:cNvPr id="15" name="Picture 15">
            <a:extLst>
              <a:ext uri="{FF2B5EF4-FFF2-40B4-BE49-F238E27FC236}">
                <a16:creationId xmlns:a16="http://schemas.microsoft.com/office/drawing/2014/main" id="{542FA21E-32F4-4B86-822B-55D708FCA74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r="1075" b="5"/>
          <a:stretch/>
        </p:blipFill>
        <p:spPr>
          <a:xfrm>
            <a:off x="4190180" y="2422097"/>
            <a:ext cx="3794760" cy="2013804"/>
          </a:xfrm>
          <a:prstGeom prst="rect">
            <a:avLst/>
          </a:prstGeom>
        </p:spPr>
      </p:pic>
      <p:pic>
        <p:nvPicPr>
          <p:cNvPr id="12" name="Picture 12" descr="A picture containing decorated, several&#10;&#10;Description automatically generated">
            <a:extLst>
              <a:ext uri="{FF2B5EF4-FFF2-40B4-BE49-F238E27FC236}">
                <a16:creationId xmlns:a16="http://schemas.microsoft.com/office/drawing/2014/main" id="{3184BB2E-5183-4A96-B7C2-D733359601ED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rcRect l="14503" r="11594" b="1"/>
          <a:stretch/>
        </p:blipFill>
        <p:spPr>
          <a:xfrm>
            <a:off x="8086176" y="321733"/>
            <a:ext cx="3797984" cy="4111321"/>
          </a:xfrm>
          <a:prstGeom prst="rect">
            <a:avLst/>
          </a:prstGeom>
        </p:spPr>
      </p:pic>
      <p:pic>
        <p:nvPicPr>
          <p:cNvPr id="5" name="Picture 5" descr="Rabbit Easter Hare · Free photo on Pixabay">
            <a:extLst>
              <a:ext uri="{FF2B5EF4-FFF2-40B4-BE49-F238E27FC236}">
                <a16:creationId xmlns:a16="http://schemas.microsoft.com/office/drawing/2014/main" id="{05BB393B-65D8-4DC5-B6F3-C8966827769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10"/>
          <a:srcRect t="19441" r="1" b="1186"/>
          <a:stretch/>
        </p:blipFill>
        <p:spPr>
          <a:xfrm>
            <a:off x="307840" y="4525715"/>
            <a:ext cx="3794760" cy="2010551"/>
          </a:xfrm>
          <a:prstGeom prst="rect">
            <a:avLst/>
          </a:prstGeom>
        </p:spPr>
      </p:pic>
      <p:cxnSp>
        <p:nvCxnSpPr>
          <p:cNvPr id="18" name="Straight Connector 22">
            <a:extLst>
              <a:ext uri="{FF2B5EF4-FFF2-40B4-BE49-F238E27FC236}">
                <a16:creationId xmlns:a16="http://schemas.microsoft.com/office/drawing/2014/main" id="{5C34627B-48E6-4F4D-B843-97717A86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19934" y="5694097"/>
            <a:ext cx="5486400" cy="0"/>
          </a:xfrm>
          <a:prstGeom prst="line">
            <a:avLst/>
          </a:prstGeom>
          <a:ln w="1587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F0F33850-FAF7-49D8-BF13-FC893E4F1F86}"/>
              </a:ext>
            </a:extLst>
          </p:cNvPr>
          <p:cNvSpPr txBox="1"/>
          <p:nvPr/>
        </p:nvSpPr>
        <p:spPr>
          <a:xfrm>
            <a:off x="1646794" y="4233000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BBD8F6-C28A-496E-9F6B-F86A222D4922}"/>
              </a:ext>
            </a:extLst>
          </p:cNvPr>
          <p:cNvSpPr txBox="1"/>
          <p:nvPr/>
        </p:nvSpPr>
        <p:spPr>
          <a:xfrm>
            <a:off x="5791285" y="2132230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E999A3-3362-4615-BCF6-7A7BDC904622}"/>
              </a:ext>
            </a:extLst>
          </p:cNvPr>
          <p:cNvSpPr txBox="1"/>
          <p:nvPr/>
        </p:nvSpPr>
        <p:spPr>
          <a:xfrm>
            <a:off x="9410406" y="4232999"/>
            <a:ext cx="247375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1B41C55-1928-4A56-885A-3AB16BC457ED}"/>
              </a:ext>
            </a:extLst>
          </p:cNvPr>
          <p:cNvSpPr txBox="1"/>
          <p:nvPr/>
        </p:nvSpPr>
        <p:spPr>
          <a:xfrm>
            <a:off x="5644236" y="4235846"/>
            <a:ext cx="234070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335233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1">
            <a:extLst>
              <a:ext uri="{FF2B5EF4-FFF2-40B4-BE49-F238E27FC236}">
                <a16:creationId xmlns:a16="http://schemas.microsoft.com/office/drawing/2014/main" id="{21963842-6F2D-4B33-9A95-9F55863555D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6413" r="6" b="16628"/>
          <a:stretch/>
        </p:blipFill>
        <p:spPr>
          <a:xfrm>
            <a:off x="4" y="-6236"/>
            <a:ext cx="3255403" cy="2505456"/>
          </a:xfrm>
          <a:custGeom>
            <a:avLst/>
            <a:gdLst/>
            <a:ahLst/>
            <a:cxnLst/>
            <a:rect l="l" t="t" r="r" b="b"/>
            <a:pathLst>
              <a:path w="3255403" h="2505456">
                <a:moveTo>
                  <a:pt x="0" y="0"/>
                </a:moveTo>
                <a:lnTo>
                  <a:pt x="3255403" y="0"/>
                </a:lnTo>
                <a:lnTo>
                  <a:pt x="2094477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555C7098-9393-4DA4-ABFF-6C039863965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15341" r="8696" b="3"/>
          <a:stretch/>
        </p:blipFill>
        <p:spPr>
          <a:xfrm>
            <a:off x="4675539" y="-6235"/>
            <a:ext cx="3677817" cy="2505456"/>
          </a:xfrm>
          <a:custGeom>
            <a:avLst/>
            <a:gdLst/>
            <a:ahLst/>
            <a:cxnLst/>
            <a:rect l="l" t="t" r="r" b="b"/>
            <a:pathLst>
              <a:path w="3677817" h="2505456">
                <a:moveTo>
                  <a:pt x="1160926" y="0"/>
                </a:moveTo>
                <a:lnTo>
                  <a:pt x="3677817" y="0"/>
                </a:lnTo>
                <a:lnTo>
                  <a:pt x="2516891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16" name="Picture 16" descr="Free photo: Easter, Eggs, Color Eggs, Spring - Free Image ...">
            <a:extLst>
              <a:ext uri="{FF2B5EF4-FFF2-40B4-BE49-F238E27FC236}">
                <a16:creationId xmlns:a16="http://schemas.microsoft.com/office/drawing/2014/main" id="{AE403000-D8C4-47D8-8897-393066F7BE1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738" r="-3" b="13041"/>
          <a:stretch/>
        </p:blipFill>
        <p:spPr>
          <a:xfrm>
            <a:off x="7381876" y="1"/>
            <a:ext cx="4810125" cy="2501837"/>
          </a:xfrm>
          <a:custGeom>
            <a:avLst/>
            <a:gdLst/>
            <a:ahLst/>
            <a:cxnLst/>
            <a:rect l="l" t="t" r="r" b="b"/>
            <a:pathLst>
              <a:path w="4810125" h="2501837">
                <a:moveTo>
                  <a:pt x="1159248" y="0"/>
                </a:moveTo>
                <a:lnTo>
                  <a:pt x="4810125" y="0"/>
                </a:lnTo>
                <a:lnTo>
                  <a:pt x="4810125" y="2501837"/>
                </a:lnTo>
                <a:lnTo>
                  <a:pt x="0" y="2501837"/>
                </a:lnTo>
                <a:close/>
              </a:path>
            </a:pathLst>
          </a:custGeom>
        </p:spPr>
      </p:pic>
      <p:pic>
        <p:nvPicPr>
          <p:cNvPr id="14" name="Picture 14" descr="Easter Eggs | Free Stock Photo | Easter eggs with ribbons ...">
            <a:extLst>
              <a:ext uri="{FF2B5EF4-FFF2-40B4-BE49-F238E27FC236}">
                <a16:creationId xmlns:a16="http://schemas.microsoft.com/office/drawing/2014/main" id="{AA931586-E34B-4FEF-9532-EB9B95635D0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0990" r="21671" b="-1"/>
          <a:stretch/>
        </p:blipFill>
        <p:spPr>
          <a:xfrm>
            <a:off x="20" y="2658276"/>
            <a:ext cx="3770704" cy="4199724"/>
          </a:xfrm>
          <a:custGeom>
            <a:avLst/>
            <a:gdLst/>
            <a:ahLst/>
            <a:cxnLst/>
            <a:rect l="l" t="t" r="r" b="b"/>
            <a:pathLst>
              <a:path w="3770724" h="4199724">
                <a:moveTo>
                  <a:pt x="0" y="0"/>
                </a:moveTo>
                <a:lnTo>
                  <a:pt x="3770724" y="0"/>
                </a:lnTo>
                <a:lnTo>
                  <a:pt x="1824067" y="4199724"/>
                </a:lnTo>
                <a:lnTo>
                  <a:pt x="0" y="4199724"/>
                </a:lnTo>
                <a:close/>
              </a:path>
            </a:pathLst>
          </a:custGeom>
        </p:spPr>
      </p:pic>
      <p:pic>
        <p:nvPicPr>
          <p:cNvPr id="8" name="Picture 8" descr="A picture containing food, several&#10;&#10;Description automatically generated">
            <a:extLst>
              <a:ext uri="{FF2B5EF4-FFF2-40B4-BE49-F238E27FC236}">
                <a16:creationId xmlns:a16="http://schemas.microsoft.com/office/drawing/2014/main" id="{97465525-6D23-439E-807B-C2105EA72B8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rcRect t="1985" r="1" b="13084"/>
          <a:stretch/>
        </p:blipFill>
        <p:spPr>
          <a:xfrm>
            <a:off x="2013796" y="2661900"/>
            <a:ext cx="5108726" cy="4197911"/>
          </a:xfrm>
          <a:custGeom>
            <a:avLst/>
            <a:gdLst/>
            <a:ahLst/>
            <a:cxnLst/>
            <a:rect l="l" t="t" r="r" b="b"/>
            <a:pathLst>
              <a:path w="5108726" h="4197911">
                <a:moveTo>
                  <a:pt x="1945141" y="0"/>
                </a:moveTo>
                <a:lnTo>
                  <a:pt x="5108726" y="0"/>
                </a:lnTo>
                <a:lnTo>
                  <a:pt x="3163585" y="4197911"/>
                </a:lnTo>
                <a:lnTo>
                  <a:pt x="3157362" y="4197911"/>
                </a:lnTo>
                <a:lnTo>
                  <a:pt x="1967571" y="4197911"/>
                </a:lnTo>
                <a:lnTo>
                  <a:pt x="317526" y="4197911"/>
                </a:lnTo>
                <a:lnTo>
                  <a:pt x="0" y="4197911"/>
                </a:lnTo>
                <a:close/>
              </a:path>
            </a:pathLst>
          </a:custGeom>
        </p:spPr>
      </p:pic>
      <p:sp>
        <p:nvSpPr>
          <p:cNvPr id="22" name="Freeform 43">
            <a:extLst>
              <a:ext uri="{FF2B5EF4-FFF2-40B4-BE49-F238E27FC236}">
                <a16:creationId xmlns:a16="http://schemas.microsoft.com/office/drawing/2014/main" id="{AAD8F19F-4A55-467B-BED0-8837659A90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53050" y="2660089"/>
            <a:ext cx="6838950" cy="4197911"/>
          </a:xfrm>
          <a:custGeom>
            <a:avLst/>
            <a:gdLst>
              <a:gd name="connsiteX0" fmla="*/ 4893809 w 6838950"/>
              <a:gd name="connsiteY0" fmla="*/ 0 h 4197911"/>
              <a:gd name="connsiteX1" fmla="*/ 4887586 w 6838950"/>
              <a:gd name="connsiteY1" fmla="*/ 0 h 4197911"/>
              <a:gd name="connsiteX2" fmla="*/ 3697795 w 6838950"/>
              <a:gd name="connsiteY2" fmla="*/ 0 h 4197911"/>
              <a:gd name="connsiteX3" fmla="*/ 2047750 w 6838950"/>
              <a:gd name="connsiteY3" fmla="*/ 0 h 4197911"/>
              <a:gd name="connsiteX4" fmla="*/ 0 w 6838950"/>
              <a:gd name="connsiteY4" fmla="*/ 0 h 4197911"/>
              <a:gd name="connsiteX5" fmla="*/ 0 w 6838950"/>
              <a:gd name="connsiteY5" fmla="*/ 4197911 h 4197911"/>
              <a:gd name="connsiteX6" fmla="*/ 6838950 w 6838950"/>
              <a:gd name="connsiteY6" fmla="*/ 4197911 h 4197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38950" h="4197911">
                <a:moveTo>
                  <a:pt x="4893809" y="0"/>
                </a:moveTo>
                <a:lnTo>
                  <a:pt x="4887586" y="0"/>
                </a:lnTo>
                <a:lnTo>
                  <a:pt x="3697795" y="0"/>
                </a:lnTo>
                <a:lnTo>
                  <a:pt x="2047750" y="0"/>
                </a:lnTo>
                <a:lnTo>
                  <a:pt x="0" y="0"/>
                </a:lnTo>
                <a:lnTo>
                  <a:pt x="0" y="4197911"/>
                </a:lnTo>
                <a:lnTo>
                  <a:pt x="6838950" y="4197911"/>
                </a:lnTo>
                <a:close/>
              </a:path>
            </a:pathLst>
          </a:custGeom>
          <a:solidFill>
            <a:srgbClr val="3B57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D7D671-F504-4B64-90E9-D8AA275EE7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64" y="4189864"/>
            <a:ext cx="4997354" cy="21638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6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Wyt ti,n hoffi wyai Pasg ? </a:t>
            </a:r>
          </a:p>
        </p:txBody>
      </p:sp>
      <p:pic>
        <p:nvPicPr>
          <p:cNvPr id="15" name="Picture 15" descr="Easter Eggs Painted · Free photo on Pixabay">
            <a:extLst>
              <a:ext uri="{FF2B5EF4-FFF2-40B4-BE49-F238E27FC236}">
                <a16:creationId xmlns:a16="http://schemas.microsoft.com/office/drawing/2014/main" id="{547628B7-C388-4FB9-96B1-D306E58CF1B2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927" r="2469" b="-4"/>
          <a:stretch/>
        </p:blipFill>
        <p:spPr>
          <a:xfrm>
            <a:off x="2261968" y="1"/>
            <a:ext cx="3393943" cy="2502843"/>
          </a:xfrm>
          <a:custGeom>
            <a:avLst/>
            <a:gdLst/>
            <a:ahLst/>
            <a:cxnLst/>
            <a:rect l="l" t="t" r="r" b="b"/>
            <a:pathLst>
              <a:path w="3393943" h="2502843">
                <a:moveTo>
                  <a:pt x="1159715" y="0"/>
                </a:moveTo>
                <a:lnTo>
                  <a:pt x="3393943" y="0"/>
                </a:lnTo>
                <a:lnTo>
                  <a:pt x="2234228" y="2502843"/>
                </a:lnTo>
                <a:lnTo>
                  <a:pt x="0" y="2502843"/>
                </a:ln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4183436-2889-40F2-BC62-6C115F28AFF6}"/>
              </a:ext>
            </a:extLst>
          </p:cNvPr>
          <p:cNvSpPr txBox="1"/>
          <p:nvPr/>
        </p:nvSpPr>
        <p:spPr>
          <a:xfrm>
            <a:off x="9990756" y="6870700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FFC931-2C62-45C5-ADE1-DFF566E8BFC8}"/>
              </a:ext>
            </a:extLst>
          </p:cNvPr>
          <p:cNvSpPr txBox="1"/>
          <p:nvPr/>
        </p:nvSpPr>
        <p:spPr>
          <a:xfrm>
            <a:off x="7776812" y="6870700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F874D52-4852-4D32-B00F-968D102D0873}"/>
              </a:ext>
            </a:extLst>
          </p:cNvPr>
          <p:cNvSpPr txBox="1"/>
          <p:nvPr/>
        </p:nvSpPr>
        <p:spPr>
          <a:xfrm>
            <a:off x="5442644" y="6870700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395820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DE40F-7A1D-4C69-A5BF-C5CE8E4E8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9" y="1396289"/>
            <a:ext cx="424900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Y dwedd </a:t>
            </a:r>
          </a:p>
        </p:txBody>
      </p:sp>
      <p:pic>
        <p:nvPicPr>
          <p:cNvPr id="9" name="Picture 9">
            <a:extLst>
              <a:ext uri="{FF2B5EF4-FFF2-40B4-BE49-F238E27FC236}">
                <a16:creationId xmlns:a16="http://schemas.microsoft.com/office/drawing/2014/main" id="{BA1F6220-976F-4D27-BBA3-C044C7960E8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845429" y="2871788"/>
            <a:ext cx="2165430" cy="3181350"/>
          </a:xfr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A86541C6-61B1-4DAA-B57A-EAF3F24F04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933310" y="1"/>
            <a:ext cx="6488456" cy="3036711"/>
          </a:xfrm>
          <a:custGeom>
            <a:avLst/>
            <a:gdLst>
              <a:gd name="connsiteX0" fmla="*/ 0 w 6488456"/>
              <a:gd name="connsiteY0" fmla="*/ 0 h 3036711"/>
              <a:gd name="connsiteX1" fmla="*/ 6488456 w 6488456"/>
              <a:gd name="connsiteY1" fmla="*/ 0 h 3036711"/>
              <a:gd name="connsiteX2" fmla="*/ 6482686 w 6488456"/>
              <a:gd name="connsiteY2" fmla="*/ 114279 h 3036711"/>
              <a:gd name="connsiteX3" fmla="*/ 3244228 w 6488456"/>
              <a:gd name="connsiteY3" fmla="*/ 3036711 h 3036711"/>
              <a:gd name="connsiteX4" fmla="*/ 5771 w 6488456"/>
              <a:gd name="connsiteY4" fmla="*/ 114279 h 3036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88456" h="3036711">
                <a:moveTo>
                  <a:pt x="0" y="0"/>
                </a:moveTo>
                <a:lnTo>
                  <a:pt x="6488456" y="0"/>
                </a:lnTo>
                <a:lnTo>
                  <a:pt x="6482686" y="114279"/>
                </a:lnTo>
                <a:cubicBezTo>
                  <a:pt x="6315984" y="1755766"/>
                  <a:pt x="4929697" y="3036711"/>
                  <a:pt x="3244228" y="3036711"/>
                </a:cubicBezTo>
                <a:cubicBezTo>
                  <a:pt x="1558760" y="3036711"/>
                  <a:pt x="172473" y="1755766"/>
                  <a:pt x="5771" y="114279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5" descr="Balloons Free Stock Photo - Public Domain Pictures">
            <a:extLst>
              <a:ext uri="{FF2B5EF4-FFF2-40B4-BE49-F238E27FC236}">
                <a16:creationId xmlns:a16="http://schemas.microsoft.com/office/drawing/2014/main" id="{D1385395-B610-4DC8-BAE8-E5796411EB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1722" b="18181"/>
          <a:stretch/>
        </p:blipFill>
        <p:spPr>
          <a:xfrm>
            <a:off x="5142944" y="3"/>
            <a:ext cx="6069184" cy="2839783"/>
          </a:xfrm>
          <a:custGeom>
            <a:avLst/>
            <a:gdLst/>
            <a:ahLst/>
            <a:cxnLst/>
            <a:rect l="l" t="t" r="r" b="b"/>
            <a:pathLst>
              <a:path w="6069184" h="2839783">
                <a:moveTo>
                  <a:pt x="0" y="0"/>
                </a:moveTo>
                <a:lnTo>
                  <a:pt x="6069184" y="0"/>
                </a:lnTo>
                <a:lnTo>
                  <a:pt x="6063823" y="106160"/>
                </a:lnTo>
                <a:cubicBezTo>
                  <a:pt x="5907891" y="1641596"/>
                  <a:pt x="4611168" y="2839783"/>
                  <a:pt x="3034592" y="2839783"/>
                </a:cubicBezTo>
                <a:cubicBezTo>
                  <a:pt x="1458016" y="2839783"/>
                  <a:pt x="161292" y="1641596"/>
                  <a:pt x="5360" y="106160"/>
                </a:cubicBezTo>
                <a:close/>
              </a:path>
            </a:pathLst>
          </a:custGeom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71750011-2006-46BB-AFDE-C6E4617523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93989" y="2900758"/>
            <a:ext cx="5198011" cy="3957242"/>
          </a:xfrm>
          <a:custGeom>
            <a:avLst/>
            <a:gdLst>
              <a:gd name="connsiteX0" fmla="*/ 1942747 w 5198011"/>
              <a:gd name="connsiteY0" fmla="*/ 0 h 3957242"/>
              <a:gd name="connsiteX1" fmla="*/ 5198011 w 5198011"/>
              <a:gd name="connsiteY1" fmla="*/ 3255264 h 3957242"/>
              <a:gd name="connsiteX2" fmla="*/ 5131876 w 5198011"/>
              <a:gd name="connsiteY2" fmla="*/ 3911314 h 3957242"/>
              <a:gd name="connsiteX3" fmla="*/ 5120066 w 5198011"/>
              <a:gd name="connsiteY3" fmla="*/ 3957242 h 3957242"/>
              <a:gd name="connsiteX4" fmla="*/ 0 w 5198011"/>
              <a:gd name="connsiteY4" fmla="*/ 3957242 h 3957242"/>
              <a:gd name="connsiteX5" fmla="*/ 0 w 5198011"/>
              <a:gd name="connsiteY5" fmla="*/ 647700 h 3957242"/>
              <a:gd name="connsiteX6" fmla="*/ 122698 w 5198011"/>
              <a:gd name="connsiteY6" fmla="*/ 555948 h 3957242"/>
              <a:gd name="connsiteX7" fmla="*/ 1942747 w 5198011"/>
              <a:gd name="connsiteY7" fmla="*/ 0 h 3957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98011" h="3957242">
                <a:moveTo>
                  <a:pt x="1942747" y="0"/>
                </a:moveTo>
                <a:cubicBezTo>
                  <a:pt x="3740580" y="0"/>
                  <a:pt x="5198011" y="1457431"/>
                  <a:pt x="5198011" y="3255264"/>
                </a:cubicBezTo>
                <a:cubicBezTo>
                  <a:pt x="5198011" y="3479993"/>
                  <a:pt x="5175239" y="3699404"/>
                  <a:pt x="5131876" y="3911314"/>
                </a:cubicBezTo>
                <a:lnTo>
                  <a:pt x="5120066" y="3957242"/>
                </a:lnTo>
                <a:lnTo>
                  <a:pt x="0" y="3957242"/>
                </a:lnTo>
                <a:lnTo>
                  <a:pt x="0" y="647700"/>
                </a:lnTo>
                <a:lnTo>
                  <a:pt x="122698" y="555948"/>
                </a:lnTo>
                <a:cubicBezTo>
                  <a:pt x="642241" y="204951"/>
                  <a:pt x="1268560" y="0"/>
                  <a:pt x="1942747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557CDB6E-EF6B-422B-A3EB-43D178490B8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t="14433" r="-1" b="29770"/>
          <a:stretch/>
        </p:blipFill>
        <p:spPr>
          <a:xfrm>
            <a:off x="7190587" y="3124784"/>
            <a:ext cx="5001415" cy="3733214"/>
          </a:xfrm>
          <a:custGeom>
            <a:avLst/>
            <a:gdLst/>
            <a:ahLst/>
            <a:cxnLst/>
            <a:rect l="l" t="t" r="r" b="b"/>
            <a:pathLst>
              <a:path w="5001415" h="3733214">
                <a:moveTo>
                  <a:pt x="3044952" y="0"/>
                </a:moveTo>
                <a:cubicBezTo>
                  <a:pt x="3780687" y="0"/>
                  <a:pt x="4455477" y="260939"/>
                  <a:pt x="4981824" y="695319"/>
                </a:cubicBezTo>
                <a:lnTo>
                  <a:pt x="5001415" y="713124"/>
                </a:lnTo>
                <a:lnTo>
                  <a:pt x="5001415" y="3733214"/>
                </a:lnTo>
                <a:lnTo>
                  <a:pt x="81043" y="3733214"/>
                </a:lnTo>
                <a:lnTo>
                  <a:pt x="61862" y="3658617"/>
                </a:lnTo>
                <a:cubicBezTo>
                  <a:pt x="21301" y="3460397"/>
                  <a:pt x="0" y="3255162"/>
                  <a:pt x="0" y="3044952"/>
                </a:cubicBezTo>
                <a:cubicBezTo>
                  <a:pt x="0" y="1363271"/>
                  <a:pt x="1363271" y="0"/>
                  <a:pt x="3044952" y="0"/>
                </a:cubicBezTo>
                <a:close/>
              </a:path>
            </a:pathLst>
          </a:cu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6A048C6-9CCD-41F5-A82B-8D76C59339E8}"/>
              </a:ext>
            </a:extLst>
          </p:cNvPr>
          <p:cNvSpPr txBox="1"/>
          <p:nvPr/>
        </p:nvSpPr>
        <p:spPr>
          <a:xfrm>
            <a:off x="9990756" y="6657945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E4029B-03E4-4B28-AD09-635D2F40E99A}"/>
              </a:ext>
            </a:extLst>
          </p:cNvPr>
          <p:cNvSpPr txBox="1"/>
          <p:nvPr/>
        </p:nvSpPr>
        <p:spPr>
          <a:xfrm>
            <a:off x="1844675" y="6053138"/>
            <a:ext cx="2166938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8"/>
              </a:rPr>
              <a:t>CC BY-SA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447247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Y Pasg</vt:lpstr>
      <vt:lpstr>Pwy sy'n dathlu,r Pasg?</vt:lpstr>
      <vt:lpstr>Pam ydi ni yn dathlu y Pasg??</vt:lpstr>
      <vt:lpstr>Mae bywyd newydd yn dod ar adeg y Pasg! Ond pam?</vt:lpstr>
      <vt:lpstr>Achos farwodd Iesu ar y groes.</vt:lpstr>
      <vt:lpstr>Dyma'r Gwningen Pasg.</vt:lpstr>
      <vt:lpstr>Mae yna lawer o wyiau Pasg i gasglu!!</vt:lpstr>
      <vt:lpstr>Wyt ti,n hoffi dathlu,r Pasg ?</vt:lpstr>
      <vt:lpstr>Wyt ti,n dathlu y Pasg yn yr ysgol ?</vt:lpstr>
      <vt:lpstr>Ble wyt ti,n dathlu,r Pasg ?</vt:lpstr>
      <vt:lpstr>Wyt ti,n hoffi neid helfa wyiau ?</vt:lpstr>
      <vt:lpstr>Wyt ti,n hoffi,r Pasg ?</vt:lpstr>
      <vt:lpstr>Dewch I ddathlu,r Pasg gyda ni yn ysgol bryn y Mor.</vt:lpstr>
      <vt:lpstr>Beth os mae,r anifeliaud yn dathlu,r Pasg ?</vt:lpstr>
      <vt:lpstr>Wyt ti,n hoffi,r bwyd Pasg ?</vt:lpstr>
      <vt:lpstr>Wyt ti,n hoffi,r cwningen Pasg ?</vt:lpstr>
      <vt:lpstr>Wyt ti,n hoffi wyai Pasg ? </vt:lpstr>
      <vt:lpstr>Y dwedd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426</cp:revision>
  <dcterms:created xsi:type="dcterms:W3CDTF">2021-03-24T13:32:34Z</dcterms:created>
  <dcterms:modified xsi:type="dcterms:W3CDTF">2021-03-26T10:07:42Z</dcterms:modified>
</cp:coreProperties>
</file>