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1F80E4-F15D-4111-B03D-565A56B071F8}" v="163" dt="2019-12-11T14:50:16.180"/>
    <p1510:client id="{3BFCBD04-DF49-4056-A1CF-3A1A014093CE}" v="44" dt="2019-12-12T13:52:17.045"/>
    <p1510:client id="{7F092F39-064C-4E53-9D06-BCA08681796F}" v="12" dt="2019-12-10T10:34:50.356"/>
    <p1510:client id="{80F028C3-934E-4974-89B6-30185D663223}" v="145" dt="2019-12-10T10:10:29.991"/>
    <p1510:client id="{D5313AF1-666B-1DE3-ACAE-45AB1CB96A8A}" v="63" dt="2019-12-10T10:24:00.262"/>
    <p1510:client id="{D88CB117-A236-4EEC-96DA-DAAE6F04A4DB}" v="239" dt="2019-12-12T14:55:39.017"/>
    <p1510:client id="{DAE05A92-E605-45A6-879B-307D10E2AE40}" v="1" dt="2019-12-12T13:16:33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>
      <p:cViewPr varScale="1">
        <p:scale>
          <a:sx n="93" d="100"/>
          <a:sy n="93" d="100"/>
        </p:scale>
        <p:origin x="84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eekon5.blogspot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-nd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scuadraypincel.blogspot.com/p/working-with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ecreated_Celtic_Village,_Museum_of_Welsh_Life._-_geograph.org.uk_-_13861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amaci.blog.hr/2009/08/1626614105/celtic-jewelry-rings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 </a:t>
            </a:r>
            <a:r>
              <a:rPr lang="en-US" dirty="0" err="1"/>
              <a:t>celtiaid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Gan Thom</a:t>
            </a:r>
          </a:p>
        </p:txBody>
      </p:sp>
    </p:spTree>
    <p:extLst>
      <p:ext uri="{BB962C8B-B14F-4D97-AF65-F5344CB8AC3E}">
        <p14:creationId xmlns:p14="http://schemas.microsoft.com/office/powerpoint/2010/main" val="1194440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EB8E9-02E1-4EDA-AF7B-CB8519B3A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06" y="2085677"/>
            <a:ext cx="5133637" cy="1845987"/>
          </a:xfrm>
        </p:spPr>
        <p:txBody>
          <a:bodyPr/>
          <a:lstStyle/>
          <a:p>
            <a:r>
              <a:rPr lang="en-US" dirty="0" err="1"/>
              <a:t>Roedd</a:t>
            </a:r>
            <a:r>
              <a:rPr lang="en-US" dirty="0"/>
              <a:t> y </a:t>
            </a:r>
            <a:r>
              <a:rPr lang="en-US" dirty="0" err="1"/>
              <a:t>celtiaid</a:t>
            </a:r>
            <a:r>
              <a:rPr lang="en-US" dirty="0"/>
              <a:t> </a:t>
            </a:r>
            <a:r>
              <a:rPr lang="en-US" dirty="0" err="1"/>
              <a:t>yn</a:t>
            </a:r>
            <a:r>
              <a:rPr lang="en-US" dirty="0"/>
              <a:t> </a:t>
            </a:r>
            <a:r>
              <a:rPr lang="en-US" dirty="0" err="1"/>
              <a:t>rhyfelwyr</a:t>
            </a:r>
            <a:r>
              <a:rPr lang="en-US" dirty="0"/>
              <a:t> </a:t>
            </a:r>
            <a:r>
              <a:rPr lang="en-US" dirty="0" err="1"/>
              <a:t>ffyrnig</a:t>
            </a:r>
            <a:r>
              <a:rPr lang="en-US" dirty="0"/>
              <a:t> a </a:t>
            </a:r>
            <a:r>
              <a:rPr lang="en-US" dirty="0" err="1"/>
              <a:t>chryf</a:t>
            </a:r>
            <a:r>
              <a:rPr lang="en-US" dirty="0"/>
              <a:t>.</a:t>
            </a:r>
          </a:p>
        </p:txBody>
      </p:sp>
      <p:pic>
        <p:nvPicPr>
          <p:cNvPr id="5" name="Picture 5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id="{FABB307B-100C-46C3-8F09-341929E80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758113" y="2081213"/>
            <a:ext cx="2771775" cy="269557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6C845C-564B-4D92-BF56-D7453F6C4ED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C3CFA5-EE5D-4457-BDD1-F6701E134AD3}"/>
              </a:ext>
            </a:extLst>
          </p:cNvPr>
          <p:cNvSpPr txBox="1"/>
          <p:nvPr/>
        </p:nvSpPr>
        <p:spPr>
          <a:xfrm>
            <a:off x="7758113" y="4776788"/>
            <a:ext cx="2771775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6909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2DBB8-BEE0-44FE-99F7-4878C4172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243828"/>
            <a:ext cx="4917976" cy="1615950"/>
          </a:xfrm>
        </p:spPr>
        <p:txBody>
          <a:bodyPr>
            <a:normAutofit/>
          </a:bodyPr>
          <a:lstStyle/>
          <a:p>
            <a:r>
              <a:rPr lang="en-US" dirty="0" err="1"/>
              <a:t>Roedd</a:t>
            </a:r>
            <a:r>
              <a:rPr lang="en-US" dirty="0"/>
              <a:t> y </a:t>
            </a:r>
            <a:r>
              <a:rPr lang="en-US" dirty="0" err="1"/>
              <a:t>celtiaid</a:t>
            </a:r>
            <a:r>
              <a:rPr lang="en-US" dirty="0"/>
              <a:t> </a:t>
            </a:r>
            <a:r>
              <a:rPr lang="en-US" dirty="0" err="1"/>
              <a:t>yn</a:t>
            </a:r>
            <a:r>
              <a:rPr lang="en-US" dirty="0"/>
              <a:t> </a:t>
            </a:r>
            <a:r>
              <a:rPr lang="en-US" dirty="0" err="1"/>
              <a:t>gwisgo</a:t>
            </a:r>
            <a:r>
              <a:rPr lang="en-US" dirty="0"/>
              <a:t> </a:t>
            </a:r>
            <a:r>
              <a:rPr lang="en-US" dirty="0" err="1"/>
              <a:t>ffrog</a:t>
            </a:r>
            <a:r>
              <a:rPr lang="en-US" dirty="0"/>
              <a:t> ac </a:t>
            </a:r>
            <a:r>
              <a:rPr lang="en-US" dirty="0" err="1"/>
              <a:t>esgidiau</a:t>
            </a:r>
            <a:r>
              <a:rPr lang="en-US" dirty="0"/>
              <a:t> a </a:t>
            </a:r>
            <a:r>
              <a:rPr lang="en-US" dirty="0" err="1"/>
              <a:t>chlogyn</a:t>
            </a:r>
            <a:r>
              <a:rPr lang="en-US" dirty="0"/>
              <a:t> a </a:t>
            </a:r>
            <a:r>
              <a:rPr lang="en-US" dirty="0" err="1"/>
              <a:t>bracae</a:t>
            </a:r>
            <a:r>
              <a:rPr lang="en-US" dirty="0"/>
              <a:t>.</a:t>
            </a:r>
          </a:p>
        </p:txBody>
      </p:sp>
      <p:pic>
        <p:nvPicPr>
          <p:cNvPr id="5" name="Picture 5" descr="A person wearing a costume&#10;&#10;Description generated with high confidence">
            <a:extLst>
              <a:ext uri="{FF2B5EF4-FFF2-40B4-BE49-F238E27FC236}">
                <a16:creationId xmlns:a16="http://schemas.microsoft.com/office/drawing/2014/main" id="{2153FF64-82B7-4720-971E-2396518BC9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0800000" flipV="1">
            <a:off x="7739845" y="1035170"/>
            <a:ext cx="2448968" cy="563535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AFB3BA-1BCB-44B3-98E5-501C216855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5568" y="3736823"/>
            <a:ext cx="3780383" cy="2007131"/>
          </a:xfrm>
        </p:spPr>
        <p:txBody>
          <a:bodyPr/>
          <a:lstStyle/>
          <a:p>
            <a:r>
              <a:rPr lang="en-US" dirty="0"/>
              <a:t>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5BB1B7-869F-4C31-A3D9-5F40EFC840BC}"/>
              </a:ext>
            </a:extLst>
          </p:cNvPr>
          <p:cNvSpPr txBox="1"/>
          <p:nvPr/>
        </p:nvSpPr>
        <p:spPr>
          <a:xfrm>
            <a:off x="-4854245" y="5635356"/>
            <a:ext cx="16640594" cy="3750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7213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66B07-9A6D-4D1F-81AE-F586795CB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0" y="978776"/>
            <a:ext cx="3044953" cy="1174991"/>
          </a:xfrm>
        </p:spPr>
        <p:txBody>
          <a:bodyPr vert="horz" lIns="182880" tIns="182880" rIns="182880" bIns="182880" rtlCol="0" anchor="ctr">
            <a:normAutofit fontScale="90000"/>
          </a:bodyPr>
          <a:lstStyle/>
          <a:p>
            <a:r>
              <a:rPr lang="en-US" sz="2000" dirty="0" err="1"/>
              <a:t>Roedd</a:t>
            </a:r>
            <a:r>
              <a:rPr lang="en-US" sz="2000" dirty="0"/>
              <a:t> y </a:t>
            </a:r>
            <a:r>
              <a:rPr lang="en-US" sz="2000" dirty="0" err="1"/>
              <a:t>celtiaid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byw</a:t>
            </a:r>
            <a:r>
              <a:rPr lang="en-US" sz="2000" dirty="0"/>
              <a:t> </a:t>
            </a:r>
            <a:r>
              <a:rPr lang="en-US" sz="2000" dirty="0" err="1"/>
              <a:t>mewn</a:t>
            </a:r>
            <a:r>
              <a:rPr lang="en-US" sz="2000" dirty="0"/>
              <a:t> tai </a:t>
            </a:r>
            <a:r>
              <a:rPr lang="en-US" sz="2000" dirty="0" err="1"/>
              <a:t>crwn</a:t>
            </a:r>
            <a:r>
              <a:rPr lang="en-US" sz="2000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6F9E9D-B80B-4414-A45F-8D1244A1A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4670" y="2640692"/>
            <a:ext cx="3044952" cy="3255252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5" descr="A picture containing outdoor, building, snow, man&#10;&#10;Description generated with very high confidence">
            <a:extLst>
              <a:ext uri="{FF2B5EF4-FFF2-40B4-BE49-F238E27FC236}">
                <a16:creationId xmlns:a16="http://schemas.microsoft.com/office/drawing/2014/main" id="{9C461959-7056-46DB-AF21-C53CA04E5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498" r="11488" b="1"/>
          <a:stretch/>
        </p:blipFill>
        <p:spPr>
          <a:xfrm>
            <a:off x="4654296" y="10"/>
            <a:ext cx="7537704" cy="6857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751349-332A-4134-B956-0B3798192763}"/>
              </a:ext>
            </a:extLst>
          </p:cNvPr>
          <p:cNvSpPr txBox="1"/>
          <p:nvPr/>
        </p:nvSpPr>
        <p:spPr>
          <a:xfrm>
            <a:off x="9772748" y="6657945"/>
            <a:ext cx="241925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7652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2F990-0C4A-4C8A-BD59-7968EE3EF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17" y="1079418"/>
            <a:ext cx="3030576" cy="2138273"/>
          </a:xfrm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1400"/>
              <a:t>Roedd y celtiaid wedi ffeindio haearn ac roedden nhwn hoffi gwisgo Gemwaith.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143C19-1652-4A09-9023-620567DA8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4670" y="2640692"/>
            <a:ext cx="3044952" cy="3255252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5" descr="A picture containing table, sitting, white, plate&#10;&#10;Description generated with very high confidence">
            <a:extLst>
              <a:ext uri="{FF2B5EF4-FFF2-40B4-BE49-F238E27FC236}">
                <a16:creationId xmlns:a16="http://schemas.microsoft.com/office/drawing/2014/main" id="{84F264AF-2B58-4748-BFE2-DF2C01DAF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70" r="1" b="2442"/>
          <a:stretch/>
        </p:blipFill>
        <p:spPr>
          <a:xfrm>
            <a:off x="4654296" y="10"/>
            <a:ext cx="7537704" cy="6857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D9C238-56D0-4EEF-9574-2D0309034AD5}"/>
              </a:ext>
            </a:extLst>
          </p:cNvPr>
          <p:cNvSpPr txBox="1"/>
          <p:nvPr/>
        </p:nvSpPr>
        <p:spPr>
          <a:xfrm>
            <a:off x="9772748" y="6657945"/>
            <a:ext cx="241925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940318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TF00001246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Parcel</vt:lpstr>
      <vt:lpstr>Y celtiaid</vt:lpstr>
      <vt:lpstr>Roedd y celtiaid yn rhyfelwyr ffyrnig a chryf.</vt:lpstr>
      <vt:lpstr>Roedd y celtiaid yn gwisgo ffrog ac esgidiau a chlogyn a bracae.</vt:lpstr>
      <vt:lpstr>Roedd y celtiaid yn byw mewn tai crwn.</vt:lpstr>
      <vt:lpstr>Roedd y celtiaid wedi ffeindio haearn ac roedden nhwn hoffi gwisgo Gemwaith.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262</cp:revision>
  <dcterms:created xsi:type="dcterms:W3CDTF">2019-12-10T09:47:16Z</dcterms:created>
  <dcterms:modified xsi:type="dcterms:W3CDTF">2019-12-13T11:13:08Z</dcterms:modified>
</cp:coreProperties>
</file>