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717B96D-5069-4B35-9DE6-6AF79575F5DA}" v="281" dt="2021-03-25T09:59:44.506"/>
    <p1510:client id="{F8D875A9-B26E-2F65-3C8F-A1F2A2C68FF5}" v="277" dt="2021-03-25T10:29:31.330"/>
    <p1510:client id="{FC732A80-4F20-4CAD-B448-000374AAE07B}" v="4" dt="2021-03-26T09:41:31.42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hyperlink" Target="http://riadzany.blogspot.com.au/2013_03_01_archive.html" TargetMode="External"/><Relationship Id="rId7" Type="http://schemas.openxmlformats.org/officeDocument/2006/relationships/hyperlink" Target="http://pureinfotech.com/2013/03/15/beautiful-colorful-easter-wallpaper-collection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hyperlink" Target="https://en.wiktionary.org/wiki/Easter_Bunny" TargetMode="External"/><Relationship Id="rId5" Type="http://schemas.openxmlformats.org/officeDocument/2006/relationships/hyperlink" Target="http://www.freeimageslive.co.uk/free_stock_image/easter-basket-decoration-jpg" TargetMode="External"/><Relationship Id="rId10" Type="http://schemas.openxmlformats.org/officeDocument/2006/relationships/image" Target="../media/image5.jpeg"/><Relationship Id="rId4" Type="http://schemas.openxmlformats.org/officeDocument/2006/relationships/image" Target="../media/image2.jpeg"/><Relationship Id="rId9" Type="http://schemas.openxmlformats.org/officeDocument/2006/relationships/hyperlink" Target="https://thehudsucker.com/2017/04/14/happy-easter-2017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easterstockphotos.com/free_images/flowers/slides/easter_chicks.htm" TargetMode="External"/><Relationship Id="rId7" Type="http://schemas.openxmlformats.org/officeDocument/2006/relationships/image" Target="../media/image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flickr.com/photos/su-may/7035673575" TargetMode="External"/><Relationship Id="rId5" Type="http://schemas.openxmlformats.org/officeDocument/2006/relationships/image" Target="../media/image7.jpeg"/><Relationship Id="rId4" Type="http://schemas.openxmlformats.org/officeDocument/2006/relationships/hyperlink" Target="https://creativecommons.org/licenses/by/3.0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hyperlink" Target="https://www.theramblingepicure.com/on-the-chocolate-trail-easter-dead-say-it-isnt-so/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hyperlink" Target="https://creativecommons.org/licenses/by-sa/3.0/" TargetMode="External"/><Relationship Id="rId4" Type="http://schemas.openxmlformats.org/officeDocument/2006/relationships/hyperlink" Target="https://en.wikipedia.org/wiki/Easter_egg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rosarubicondior.blogspot.com/2012/08/the-historical-evidence-for-jesus.html" TargetMode="External"/><Relationship Id="rId13" Type="http://schemas.openxmlformats.org/officeDocument/2006/relationships/hyperlink" Target="https://creativecommons.org/licenses/by-sa/3.0/" TargetMode="External"/><Relationship Id="rId3" Type="http://schemas.openxmlformats.org/officeDocument/2006/relationships/hyperlink" Target="http://easterstockphotos.com/free_images/food/slides/butter_hotcross_bun.htm" TargetMode="External"/><Relationship Id="rId7" Type="http://schemas.openxmlformats.org/officeDocument/2006/relationships/image" Target="../media/image14.jpeg"/><Relationship Id="rId12" Type="http://schemas.openxmlformats.org/officeDocument/2006/relationships/hyperlink" Target="https://en.wikipedia.org/wiki/Church_Hanborough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easterstockphotos.com/free_images/food/slides/hotcross_buns.htm" TargetMode="External"/><Relationship Id="rId11" Type="http://schemas.openxmlformats.org/officeDocument/2006/relationships/image" Target="../media/image17.jpeg"/><Relationship Id="rId5" Type="http://schemas.openxmlformats.org/officeDocument/2006/relationships/image" Target="../media/image13.jpeg"/><Relationship Id="rId10" Type="http://schemas.openxmlformats.org/officeDocument/2006/relationships/image" Target="../media/image16.jpeg"/><Relationship Id="rId4" Type="http://schemas.openxmlformats.org/officeDocument/2006/relationships/hyperlink" Target="https://creativecommons.org/licenses/by/3.0/" TargetMode="External"/><Relationship Id="rId9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err="1">
                <a:cs typeface="Calibri Light"/>
              </a:rPr>
              <a:t>Popeth</a:t>
            </a:r>
            <a:r>
              <a:rPr lang="en-US">
                <a:cs typeface="Calibri Light"/>
              </a:rPr>
              <a:t> am y </a:t>
            </a:r>
            <a:r>
              <a:rPr lang="en-US" err="1">
                <a:cs typeface="Calibri Light"/>
              </a:rPr>
              <a:t>Pasg</a:t>
            </a:r>
            <a:br>
              <a:rPr lang="en-US">
                <a:cs typeface="Calibri Light"/>
              </a:rPr>
            </a:b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A picture containing mammal, lagomorph&#10;&#10;Description automatically generated">
            <a:extLst>
              <a:ext uri="{FF2B5EF4-FFF2-40B4-BE49-F238E27FC236}">
                <a16:creationId xmlns:a16="http://schemas.microsoft.com/office/drawing/2014/main" id="{D74D66B8-4E6D-4772-A289-293A6BB7C9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27495" y="2916270"/>
            <a:ext cx="6840744" cy="3872180"/>
          </a:xfrm>
          <a:prstGeom prst="rect">
            <a:avLst/>
          </a:prstGeom>
        </p:spPr>
      </p:pic>
      <p:pic>
        <p:nvPicPr>
          <p:cNvPr id="7" name="Picture 7" descr="A picture containing indoor, yellow&#10;&#10;Description automatically generated">
            <a:extLst>
              <a:ext uri="{FF2B5EF4-FFF2-40B4-BE49-F238E27FC236}">
                <a16:creationId xmlns:a16="http://schemas.microsoft.com/office/drawing/2014/main" id="{B4244B71-0561-4561-83F4-328D30E434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7556739" y="3320451"/>
            <a:ext cx="4712897" cy="3538267"/>
          </a:xfrm>
          <a:prstGeom prst="rect">
            <a:avLst/>
          </a:prstGeom>
        </p:spPr>
      </p:pic>
      <p:pic>
        <p:nvPicPr>
          <p:cNvPr id="10" name="Picture 10" descr="A picture containing flower, outdoor, plant, arranged&#10;&#10;Description automatically generated">
            <a:extLst>
              <a:ext uri="{FF2B5EF4-FFF2-40B4-BE49-F238E27FC236}">
                <a16:creationId xmlns:a16="http://schemas.microsoft.com/office/drawing/2014/main" id="{288B814B-A3C2-42DF-9B08-1AF544EA11E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94891" y="1435399"/>
            <a:ext cx="2743199" cy="200312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B2626A9-FDA8-4262-B362-E0A36D39A380}"/>
              </a:ext>
            </a:extLst>
          </p:cNvPr>
          <p:cNvSpPr txBox="1"/>
          <p:nvPr/>
        </p:nvSpPr>
        <p:spPr>
          <a:xfrm>
            <a:off x="94891" y="2978449"/>
            <a:ext cx="2743200" cy="317500"/>
          </a:xfrm>
          <a:prstGeom prst="rect">
            <a:avLst/>
          </a:prstGeom>
        </p:spPr>
        <p:txBody>
          <a:bodyPr lIns="91440" tIns="45720" rIns="91440" bIns="45720" anchor="t">
            <a:normAutofit fontScale="47500" lnSpcReduction="20000"/>
          </a:bodyPr>
          <a:lstStyle/>
          <a:p>
            <a:r>
              <a:rPr lang="en-US">
                <a:hlinkClick r:id="rId7"/>
              </a:rPr>
              <a:t>This Photo</a:t>
            </a:r>
            <a:r>
              <a:rPr lang="en-US"/>
              <a:t> by Unknown author is licensed under CC BY-NC</a:t>
            </a:r>
            <a:endParaRPr lang="en-US">
              <a:cs typeface="Calibri"/>
            </a:endParaRPr>
          </a:p>
        </p:txBody>
      </p:sp>
      <p:pic>
        <p:nvPicPr>
          <p:cNvPr id="13" name="Picture 13">
            <a:extLst>
              <a:ext uri="{FF2B5EF4-FFF2-40B4-BE49-F238E27FC236}">
                <a16:creationId xmlns:a16="http://schemas.microsoft.com/office/drawing/2014/main" id="{5C5DDDEF-5D99-4841-8B10-6718B9A96BB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4494362" y="69421"/>
            <a:ext cx="2743199" cy="18021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B54637D-56B5-4796-8B70-DCFB9BAA7B2A}"/>
              </a:ext>
            </a:extLst>
          </p:cNvPr>
          <p:cNvSpPr txBox="1"/>
          <p:nvPr/>
        </p:nvSpPr>
        <p:spPr>
          <a:xfrm>
            <a:off x="4494362" y="1612600"/>
            <a:ext cx="2743200" cy="317500"/>
          </a:xfrm>
          <a:prstGeom prst="rect">
            <a:avLst/>
          </a:prstGeom>
        </p:spPr>
        <p:txBody>
          <a:bodyPr lIns="91440" tIns="45720" rIns="91440" bIns="45720" anchor="t">
            <a:normAutofit fontScale="47500" lnSpcReduction="20000"/>
          </a:bodyPr>
          <a:lstStyle/>
          <a:p>
            <a:r>
              <a:rPr lang="en-US">
                <a:hlinkClick r:id="rId9"/>
              </a:rPr>
              <a:t>This Photo</a:t>
            </a:r>
            <a:r>
              <a:rPr lang="en-US"/>
              <a:t> by Unknown author is licensed under CC BY-NC-ND</a:t>
            </a:r>
            <a:endParaRPr lang="en-US">
              <a:cs typeface="Calibri"/>
            </a:endParaRPr>
          </a:p>
        </p:txBody>
      </p:sp>
      <p:pic>
        <p:nvPicPr>
          <p:cNvPr id="16" name="Picture 16">
            <a:extLst>
              <a:ext uri="{FF2B5EF4-FFF2-40B4-BE49-F238E27FC236}">
                <a16:creationId xmlns:a16="http://schemas.microsoft.com/office/drawing/2014/main" id="{FA6E02F4-3984-4FF0-A7AE-9B32BB7687A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9653510" y="761113"/>
            <a:ext cx="2000225" cy="1985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Rabbit Grass Cute · Free photo on Pixabay">
            <a:extLst>
              <a:ext uri="{FF2B5EF4-FFF2-40B4-BE49-F238E27FC236}">
                <a16:creationId xmlns:a16="http://schemas.microsoft.com/office/drawing/2014/main" id="{14618722-73A7-479D-837C-5183F28DA8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751" y="-1437"/>
            <a:ext cx="6495690" cy="4344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9D22DE0-2A2E-4C8F-A7D8-973EE65087C3}"/>
              </a:ext>
            </a:extLst>
          </p:cNvPr>
          <p:cNvSpPr txBox="1"/>
          <p:nvPr/>
        </p:nvSpPr>
        <p:spPr>
          <a:xfrm>
            <a:off x="6464061" y="3611744"/>
            <a:ext cx="4238444" cy="648178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>
                <a:hlinkClick r:id="rId3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4"/>
              </a:rPr>
              <a:t>CC BY</a:t>
            </a:r>
            <a:r>
              <a:rPr lang="en-US"/>
              <a:t>.</a:t>
            </a:r>
          </a:p>
        </p:txBody>
      </p:sp>
      <p:pic>
        <p:nvPicPr>
          <p:cNvPr id="9" name="Picture 9" descr="A picture containing mammal, white, close, llama&#10;&#10;Description automatically generated">
            <a:extLst>
              <a:ext uri="{FF2B5EF4-FFF2-40B4-BE49-F238E27FC236}">
                <a16:creationId xmlns:a16="http://schemas.microsoft.com/office/drawing/2014/main" id="{40C843AF-B10F-4FE0-96B0-9A803CA4CD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-48883" y="4268409"/>
            <a:ext cx="5331123" cy="259125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07F19C3-B514-42BB-8B33-1C083C4E1079}"/>
              </a:ext>
            </a:extLst>
          </p:cNvPr>
          <p:cNvSpPr txBox="1"/>
          <p:nvPr/>
        </p:nvSpPr>
        <p:spPr>
          <a:xfrm>
            <a:off x="-48883" y="7018486"/>
            <a:ext cx="4554747" cy="159350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r>
              <a:rPr lang="en-US">
                <a:hlinkClick r:id="rId6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4"/>
              </a:rPr>
              <a:t>CC BY</a:t>
            </a:r>
            <a:r>
              <a:rPr lang="en-US"/>
              <a:t>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AABE30C-DC2E-41BB-9512-DE522859CE9D}"/>
              </a:ext>
            </a:extLst>
          </p:cNvPr>
          <p:cNvSpPr txBox="1"/>
          <p:nvPr/>
        </p:nvSpPr>
        <p:spPr>
          <a:xfrm>
            <a:off x="5989608" y="5241984"/>
            <a:ext cx="6351915" cy="144655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400" err="1">
                <a:solidFill>
                  <a:srgbClr val="FF0000"/>
                </a:solidFill>
                <a:latin typeface="Comic Sans MS"/>
                <a:cs typeface="Calibri"/>
              </a:rPr>
              <a:t>Anifeiliaid</a:t>
            </a:r>
            <a:r>
              <a:rPr lang="en-US" sz="4400">
                <a:solidFill>
                  <a:srgbClr val="FF0000"/>
                </a:solidFill>
                <a:latin typeface="Comic Sans MS"/>
                <a:cs typeface="Calibri"/>
              </a:rPr>
              <a:t> y </a:t>
            </a:r>
            <a:r>
              <a:rPr lang="en-US" sz="4400" err="1">
                <a:solidFill>
                  <a:srgbClr val="FF0000"/>
                </a:solidFill>
                <a:latin typeface="Comic Sans MS"/>
                <a:cs typeface="Calibri"/>
              </a:rPr>
              <a:t>pasg</a:t>
            </a:r>
            <a:endParaRPr lang="en-US" sz="4400">
              <a:solidFill>
                <a:srgbClr val="FF0000"/>
              </a:solidFill>
              <a:latin typeface="Comic Sans MS"/>
              <a:cs typeface="Calibri"/>
            </a:endParaRPr>
          </a:p>
          <a:p>
            <a:endParaRPr lang="en-US" sz="4400">
              <a:cs typeface="Calibri"/>
            </a:endParaRPr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C7C121A9-A30C-4EDE-A08A-EF314EFF050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428891" y="-88615"/>
            <a:ext cx="6768857" cy="4533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2913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609398-D78E-456A-B294-F9115ECDDE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785450" cy="1339940"/>
          </a:xfrm>
        </p:spPr>
        <p:txBody>
          <a:bodyPr/>
          <a:lstStyle/>
          <a:p>
            <a:r>
              <a:rPr lang="en-US" b="1" err="1">
                <a:solidFill>
                  <a:schemeClr val="accent1"/>
                </a:solidFill>
                <a:cs typeface="Calibri Light"/>
              </a:rPr>
              <a:t>Wyau</a:t>
            </a:r>
            <a:r>
              <a:rPr lang="en-US" b="1">
                <a:solidFill>
                  <a:schemeClr val="accent1"/>
                </a:solidFill>
                <a:cs typeface="Calibri Light"/>
              </a:rPr>
              <a:t> </a:t>
            </a:r>
            <a:r>
              <a:rPr lang="en-US" b="1" err="1">
                <a:solidFill>
                  <a:schemeClr val="accent1"/>
                </a:solidFill>
                <a:cs typeface="Calibri Light"/>
              </a:rPr>
              <a:t>pasg</a:t>
            </a:r>
            <a:br>
              <a:rPr lang="en-US">
                <a:solidFill>
                  <a:schemeClr val="accent1"/>
                </a:solidFill>
              </a:rPr>
            </a:br>
            <a:endParaRPr lang="en-US"/>
          </a:p>
        </p:txBody>
      </p:sp>
      <p:pic>
        <p:nvPicPr>
          <p:cNvPr id="4" name="Picture 4" descr="Easter Eggs Painted · Free photo on Pixabay">
            <a:extLst>
              <a:ext uri="{FF2B5EF4-FFF2-40B4-BE49-F238E27FC236}">
                <a16:creationId xmlns:a16="http://schemas.microsoft.com/office/drawing/2014/main" id="{F38D6A07-4442-4131-BEB8-18A9F9E9C9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89" y="1768116"/>
            <a:ext cx="7205456" cy="5084583"/>
          </a:xfr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85B49419-77B8-48A7-805A-2A46AE6A75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7341080" y="3193212"/>
            <a:ext cx="3749614" cy="376399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0239AF2-33B3-4D75-866B-7831294E87CE}"/>
              </a:ext>
            </a:extLst>
          </p:cNvPr>
          <p:cNvSpPr txBox="1"/>
          <p:nvPr/>
        </p:nvSpPr>
        <p:spPr>
          <a:xfrm>
            <a:off x="4724400" y="4800600"/>
            <a:ext cx="2743200" cy="317500"/>
          </a:xfrm>
          <a:prstGeom prst="rect">
            <a:avLst/>
          </a:prstGeom>
        </p:spPr>
        <p:txBody>
          <a:bodyPr>
            <a:normAutofit fontScale="47500" lnSpcReduction="20000"/>
          </a:bodyPr>
          <a:lstStyle/>
          <a:p>
            <a:r>
              <a:rPr lang="en-US">
                <a:hlinkClick r:id="rId4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5"/>
              </a:rPr>
              <a:t>CC BY-SA</a:t>
            </a:r>
            <a:r>
              <a:rPr lang="en-US"/>
              <a:t>.</a:t>
            </a:r>
          </a:p>
        </p:txBody>
      </p:sp>
      <p:pic>
        <p:nvPicPr>
          <p:cNvPr id="8" name="Picture 8" descr="A picture containing different, variety, containing, several&#10;&#10;Description automatically generated">
            <a:extLst>
              <a:ext uri="{FF2B5EF4-FFF2-40B4-BE49-F238E27FC236}">
                <a16:creationId xmlns:a16="http://schemas.microsoft.com/office/drawing/2014/main" id="{0A8A9C0F-2BCA-4542-9994-DA7FE06E964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7096665" y="286111"/>
            <a:ext cx="4756028" cy="3194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6686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0842B-DE1E-45D2-B6EB-55EA57DB55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540" y="379502"/>
            <a:ext cx="10515600" cy="1325563"/>
          </a:xfrm>
        </p:spPr>
        <p:txBody>
          <a:bodyPr/>
          <a:lstStyle/>
          <a:p>
            <a:r>
              <a:rPr lang="en-US" err="1">
                <a:solidFill>
                  <a:schemeClr val="accent4"/>
                </a:solidFill>
                <a:cs typeface="Calibri Light"/>
              </a:rPr>
              <a:t>Symbolau</a:t>
            </a:r>
            <a:r>
              <a:rPr lang="en-US">
                <a:solidFill>
                  <a:schemeClr val="accent4"/>
                </a:solidFill>
                <a:cs typeface="Calibri Light"/>
              </a:rPr>
              <a:t> o'r Pasg</a:t>
            </a:r>
            <a:br>
              <a:rPr lang="en-US">
                <a:solidFill>
                  <a:schemeClr val="accent4"/>
                </a:solidFill>
                <a:cs typeface="Calibri Light"/>
              </a:rPr>
            </a:br>
            <a:endParaRPr lang="en-US">
              <a:solidFill>
                <a:schemeClr val="accent4"/>
              </a:solidFill>
              <a:cs typeface="Calibri Light"/>
            </a:endParaRPr>
          </a:p>
        </p:txBody>
      </p:sp>
      <p:pic>
        <p:nvPicPr>
          <p:cNvPr id="9" name="Picture 9" descr="A picture containing food, dessert&#10;&#10;Description automatically generated">
            <a:extLst>
              <a:ext uri="{FF2B5EF4-FFF2-40B4-BE49-F238E27FC236}">
                <a16:creationId xmlns:a16="http://schemas.microsoft.com/office/drawing/2014/main" id="{30FFEC58-C6AA-4086-92B4-351E737308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-63260" y="2185385"/>
            <a:ext cx="7056406" cy="494575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0AE3B00-9C5E-4767-A4CA-6069CAC1CF41}"/>
              </a:ext>
            </a:extLst>
          </p:cNvPr>
          <p:cNvSpPr txBox="1"/>
          <p:nvPr/>
        </p:nvSpPr>
        <p:spPr>
          <a:xfrm>
            <a:off x="-63260" y="6771587"/>
            <a:ext cx="7056407" cy="432518"/>
          </a:xfrm>
          <a:prstGeom prst="rect">
            <a:avLst/>
          </a:prstGeom>
        </p:spPr>
        <p:txBody>
          <a:bodyPr lIns="91440" tIns="45720" rIns="91440" bIns="45720" anchor="t">
            <a:normAutofit/>
          </a:bodyPr>
          <a:lstStyle/>
          <a:p>
            <a:endParaRPr lang="en-US"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D752110-3D96-4D5D-90FA-5410A8648C38}"/>
              </a:ext>
            </a:extLst>
          </p:cNvPr>
          <p:cNvSpPr txBox="1"/>
          <p:nvPr/>
        </p:nvSpPr>
        <p:spPr>
          <a:xfrm>
            <a:off x="4724400" y="4341813"/>
            <a:ext cx="2743200" cy="317500"/>
          </a:xfrm>
          <a:prstGeom prst="rect">
            <a:avLst/>
          </a:prstGeom>
        </p:spPr>
        <p:txBody>
          <a:bodyPr>
            <a:normAutofit fontScale="47500" lnSpcReduction="20000"/>
          </a:bodyPr>
          <a:lstStyle/>
          <a:p>
            <a:r>
              <a:rPr lang="en-US">
                <a:hlinkClick r:id="rId3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4"/>
              </a:rPr>
              <a:t>CC BY</a:t>
            </a:r>
            <a:r>
              <a:rPr lang="en-US"/>
              <a:t>.</a:t>
            </a:r>
          </a:p>
        </p:txBody>
      </p:sp>
      <p:pic>
        <p:nvPicPr>
          <p:cNvPr id="18" name="Picture 18" descr="A picture containing food, bread&#10;&#10;Description automatically generated">
            <a:extLst>
              <a:ext uri="{FF2B5EF4-FFF2-40B4-BE49-F238E27FC236}">
                <a16:creationId xmlns:a16="http://schemas.microsoft.com/office/drawing/2014/main" id="{B216BE67-819D-4657-9E91-16C93EA4F4A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6981645" y="3421837"/>
            <a:ext cx="5014822" cy="3393004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D4950E6D-29BF-4A12-8948-17BDC1DFAF62}"/>
              </a:ext>
            </a:extLst>
          </p:cNvPr>
          <p:cNvSpPr txBox="1"/>
          <p:nvPr/>
        </p:nvSpPr>
        <p:spPr>
          <a:xfrm>
            <a:off x="4724400" y="4341813"/>
            <a:ext cx="2743200" cy="317500"/>
          </a:xfrm>
          <a:prstGeom prst="rect">
            <a:avLst/>
          </a:prstGeom>
        </p:spPr>
        <p:txBody>
          <a:bodyPr>
            <a:normAutofit fontScale="47500" lnSpcReduction="20000"/>
          </a:bodyPr>
          <a:lstStyle/>
          <a:p>
            <a:r>
              <a:rPr lang="en-US">
                <a:hlinkClick r:id="rId6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4"/>
              </a:rPr>
              <a:t>CC BY</a:t>
            </a:r>
            <a:r>
              <a:rPr lang="en-US"/>
              <a:t>.</a:t>
            </a:r>
          </a:p>
        </p:txBody>
      </p:sp>
      <p:pic>
        <p:nvPicPr>
          <p:cNvPr id="21" name="Picture 21">
            <a:extLst>
              <a:ext uri="{FF2B5EF4-FFF2-40B4-BE49-F238E27FC236}">
                <a16:creationId xmlns:a16="http://schemas.microsoft.com/office/drawing/2014/main" id="{9705E656-5C7C-4830-8B7F-1AFE8D5B34C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5929094" y="3476446"/>
            <a:ext cx="2504794" cy="3413184"/>
          </a:xfrm>
          <a:prstGeom prst="rect">
            <a:avLst/>
          </a:prstGeom>
        </p:spPr>
      </p:pic>
      <p:pic>
        <p:nvPicPr>
          <p:cNvPr id="25" name="Picture 25" descr="HD wallpaper: Jesus Christ on cross monument, god, statue ...">
            <a:extLst>
              <a:ext uri="{FF2B5EF4-FFF2-40B4-BE49-F238E27FC236}">
                <a16:creationId xmlns:a16="http://schemas.microsoft.com/office/drawing/2014/main" id="{7D290CDE-63EF-482D-87EA-C34D34C7DED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97569" y="1471334"/>
            <a:ext cx="2944482" cy="1945635"/>
          </a:xfrm>
          <a:prstGeom prst="rect">
            <a:avLst/>
          </a:prstGeom>
        </p:spPr>
      </p:pic>
      <p:pic>
        <p:nvPicPr>
          <p:cNvPr id="26" name="Picture 26" descr="Jesus 1080P, 2K, 4K, 5K HD wallpapers free download ...">
            <a:extLst>
              <a:ext uri="{FF2B5EF4-FFF2-40B4-BE49-F238E27FC236}">
                <a16:creationId xmlns:a16="http://schemas.microsoft.com/office/drawing/2014/main" id="{EC7D5138-A9AD-4FA2-8358-43064119275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844288" y="816986"/>
            <a:ext cx="4641009" cy="2621727"/>
          </a:xfrm>
          <a:prstGeom prst="rect">
            <a:avLst/>
          </a:prstGeom>
        </p:spPr>
      </p:pic>
      <p:pic>
        <p:nvPicPr>
          <p:cNvPr id="27" name="Picture 27" descr="A picture containing grass, sky, building, outdoor&#10;&#10;Description automatically generated">
            <a:extLst>
              <a:ext uri="{FF2B5EF4-FFF2-40B4-BE49-F238E27FC236}">
                <a16:creationId xmlns:a16="http://schemas.microsoft.com/office/drawing/2014/main" id="{6BEF4238-7E86-4E69-8C32-E60648484CF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837473B0-CC2E-450A-ABE3-18F120FF3D39}">
                <a1611:picAttrSrcUrl xmlns:a1611="http://schemas.microsoft.com/office/drawing/2016/11/main" r:id="rId12"/>
              </a:ext>
            </a:extLst>
          </a:blip>
          <a:stretch>
            <a:fillRect/>
          </a:stretch>
        </p:blipFill>
        <p:spPr>
          <a:xfrm>
            <a:off x="9526437" y="2009394"/>
            <a:ext cx="2743200" cy="2839212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954C3DE5-1813-4EB3-832A-523765F7EBE5}"/>
              </a:ext>
            </a:extLst>
          </p:cNvPr>
          <p:cNvSpPr txBox="1"/>
          <p:nvPr/>
        </p:nvSpPr>
        <p:spPr>
          <a:xfrm>
            <a:off x="9282022" y="3166074"/>
            <a:ext cx="2743200" cy="317500"/>
          </a:xfrm>
          <a:prstGeom prst="rect">
            <a:avLst/>
          </a:prstGeom>
        </p:spPr>
        <p:txBody>
          <a:bodyPr>
            <a:normAutofit fontScale="47500" lnSpcReduction="20000"/>
          </a:bodyPr>
          <a:lstStyle/>
          <a:p>
            <a:r>
              <a:rPr lang="en-US">
                <a:hlinkClick r:id="rId12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13"/>
              </a:rPr>
              <a:t>CC BY-SA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453249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4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Popeth am y Pasg </vt:lpstr>
      <vt:lpstr>PowerPoint Presentation</vt:lpstr>
      <vt:lpstr>Wyau pasg </vt:lpstr>
      <vt:lpstr>Symbolau o'r Pasg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2</cp:revision>
  <dcterms:created xsi:type="dcterms:W3CDTF">2021-03-25T09:30:54Z</dcterms:created>
  <dcterms:modified xsi:type="dcterms:W3CDTF">2021-03-26T12:26:42Z</dcterms:modified>
</cp:coreProperties>
</file>