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>
        <p:scale>
          <a:sx n="81" d="100"/>
          <a:sy n="81" d="100"/>
        </p:scale>
        <p:origin x="-96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londonremembers.com/subjects/laura-ashley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ikivisually.com/wiki/Carno_railway_station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Long_flight_of_stairs.jpg" TargetMode="External"/><Relationship Id="rId5" Type="http://schemas.openxmlformats.org/officeDocument/2006/relationships/image" Target="../media/image4.jpeg"/><Relationship Id="rId4" Type="http://schemas.openxmlformats.org/officeDocument/2006/relationships/hyperlink" Target="http://commons.wikimedia.org/wiki/File:Encino_Hospital_Medical_Center_-_05.31.10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Laura_Ashley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commons.wikimedia.org/wiki/File:HK_TST_K11_mall_22_shop_Laura_Ashley_clothing.JPG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C0B27210-D0CA-4654-B3E3-9ABB4F178E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  <a:cs typeface="Calibri Light"/>
              </a:rPr>
              <a:t>Laura Ashley</a:t>
            </a:r>
            <a:r>
              <a:rPr lang="en-US" dirty="0">
                <a:cs typeface="Calibri Light"/>
              </a:rPr>
              <a:t/>
            </a:r>
            <a:br>
              <a:rPr lang="en-US" dirty="0">
                <a:cs typeface="Calibri Light"/>
              </a:rPr>
            </a:br>
            <a:endParaRPr lang="en-US">
              <a:solidFill>
                <a:schemeClr val="bg1"/>
              </a:solidFill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r>
              <a:rPr lang="en-US" sz="2000" dirty="0">
                <a:solidFill>
                  <a:schemeClr val="bg1"/>
                </a:solidFill>
                <a:cs typeface="Calibri"/>
              </a:rPr>
              <a:t>By Harry Morris</a:t>
            </a:r>
            <a:endParaRPr lang="en-US" sz="2000" dirty="0" err="1">
              <a:solidFill>
                <a:schemeClr val="bg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xmlns="" id="{1DB7C82F-AB7E-4F0C-B829-FA1B9C4151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70B66945-4967-4040-926D-DCA44313CD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erson wearing a suit and tie&#10;&#10;Description generated with very high confidence">
            <a:extLst>
              <a:ext uri="{FF2B5EF4-FFF2-40B4-BE49-F238E27FC236}">
                <a16:creationId xmlns:a16="http://schemas.microsoft.com/office/drawing/2014/main" xmlns="" id="{AEC67478-97DA-461A-897E-F3BC2796AB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419382" y="740268"/>
            <a:ext cx="4047843" cy="400929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8958453-3A25-4770-8AB2-9C0031E15CB2}"/>
              </a:ext>
            </a:extLst>
          </p:cNvPr>
          <p:cNvSpPr txBox="1"/>
          <p:nvPr/>
        </p:nvSpPr>
        <p:spPr>
          <a:xfrm>
            <a:off x="2145756" y="4549505"/>
            <a:ext cx="232146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1B2258F-86CA-4D4D-8270-BC05FCDEBF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group of people posing for the camera&#10;&#10;Description generated with very high confidence">
            <a:extLst>
              <a:ext uri="{FF2B5EF4-FFF2-40B4-BE49-F238E27FC236}">
                <a16:creationId xmlns:a16="http://schemas.microsoft.com/office/drawing/2014/main" xmlns="" id="{4CBFE0F2-FEE0-4BF2-99AF-797E86A647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12424" b="12576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0C31407-D818-4B57-9C37-9B251917F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endParaRPr lang="en-US" dirty="0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2524FD0-813A-48D9-AB4D-B11ACB5620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cs typeface="Calibri"/>
              </a:rPr>
              <a:t>Laura designed dresses and furniture and they had patterns on them.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AE2F080-71A3-4A8F-AB33-48C0CE4A912D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751345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CF4C04-1938-4EA7-87B0-B3BA00CCE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A06CFFC-585A-4E07-ACA5-FEF7484176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Laura died because she fell down, she went to hospital but she did not make it she died.</a:t>
            </a:r>
            <a:endParaRPr lang="en-US" dirty="0"/>
          </a:p>
        </p:txBody>
      </p:sp>
      <p:pic>
        <p:nvPicPr>
          <p:cNvPr id="4" name="Picture 4" descr="A bus parked in front of a tall building&#10;&#10;Description generated with very high confidence">
            <a:extLst>
              <a:ext uri="{FF2B5EF4-FFF2-40B4-BE49-F238E27FC236}">
                <a16:creationId xmlns:a16="http://schemas.microsoft.com/office/drawing/2014/main" xmlns="" id="{A3A62281-482E-44DF-BB02-775094B23D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54966" y="3290979"/>
            <a:ext cx="4856672" cy="32377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FFFDD9C-011C-4A5C-BD00-20B3E9565B74}"/>
              </a:ext>
            </a:extLst>
          </p:cNvPr>
          <p:cNvSpPr txBox="1"/>
          <p:nvPr/>
        </p:nvSpPr>
        <p:spPr>
          <a:xfrm>
            <a:off x="5716438" y="4717212"/>
            <a:ext cx="1837426" cy="561915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BY-SA</a:t>
            </a:r>
            <a:r>
              <a:rPr lang="en-US"/>
              <a:t>.</a:t>
            </a:r>
          </a:p>
        </p:txBody>
      </p:sp>
      <p:pic>
        <p:nvPicPr>
          <p:cNvPr id="8" name="Picture 8" descr="A picture containing music, step, wall, floor&#10;&#10;Description generated with very high confidence">
            <a:extLst>
              <a:ext uri="{FF2B5EF4-FFF2-40B4-BE49-F238E27FC236}">
                <a16:creationId xmlns:a16="http://schemas.microsoft.com/office/drawing/2014/main" xmlns="" id="{FD2823DD-2CD6-4C43-9CA3-4F8AD0B7FB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852249" y="2707257"/>
            <a:ext cx="2743200" cy="36576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456E2BB-CD02-4D9A-894A-DB00CB614761}"/>
              </a:ext>
            </a:extLst>
          </p:cNvPr>
          <p:cNvSpPr txBox="1"/>
          <p:nvPr/>
        </p:nvSpPr>
        <p:spPr>
          <a:xfrm>
            <a:off x="6852249" y="6364857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6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84416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9A942BA-6824-4163-9E14-BF944A1D5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63CF1ED-EE48-4F4B-9BBB-0A54E062FF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Laura was born in Wales. When she was growing up she did not speak welsh but she liked the sound of it. She liked listening to Welsh singing.</a:t>
            </a:r>
            <a:endParaRPr lang="en-US" dirty="0"/>
          </a:p>
        </p:txBody>
      </p:sp>
      <p:pic>
        <p:nvPicPr>
          <p:cNvPr id="4" name="Picture 4" descr="A person wearing a white shirt and black hair&#10;&#10;Description generated with high confidence">
            <a:extLst>
              <a:ext uri="{FF2B5EF4-FFF2-40B4-BE49-F238E27FC236}">
                <a16:creationId xmlns:a16="http://schemas.microsoft.com/office/drawing/2014/main" xmlns="" id="{D943A9EA-D4E2-4EA3-81D0-842F166085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194485" y="2660171"/>
            <a:ext cx="3613030" cy="37949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36588E8-5A74-475D-BCF9-F142B80D17F8}"/>
              </a:ext>
            </a:extLst>
          </p:cNvPr>
          <p:cNvSpPr txBox="1"/>
          <p:nvPr/>
        </p:nvSpPr>
        <p:spPr>
          <a:xfrm>
            <a:off x="3750334" y="3651490"/>
            <a:ext cx="1616254" cy="1367047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13649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4885E4-7DB9-4EF7-915F-381B95ECA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4B2E38E-5876-41DC-9AD9-2938682D212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Laura Ashley had shops all around the world wen she was not around any more.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973CAE5-6E4E-4A72-8DC3-BAEE9B27A1A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The shops were in different countries like New York ,Paris, England and more.</a:t>
            </a:r>
            <a:endParaRPr lang="en-US" dirty="0"/>
          </a:p>
        </p:txBody>
      </p:sp>
      <p:pic>
        <p:nvPicPr>
          <p:cNvPr id="5" name="Picture 5" descr="A picture containing indoor, building, wall, floor&#10;&#10;Description generated with high confidence">
            <a:extLst>
              <a:ext uri="{FF2B5EF4-FFF2-40B4-BE49-F238E27FC236}">
                <a16:creationId xmlns:a16="http://schemas.microsoft.com/office/drawing/2014/main" xmlns="" id="{756F250B-1388-47B5-8E1D-3D27EAA20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3372928" y="3536112"/>
            <a:ext cx="4425350" cy="332260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0D357B0-8388-434F-89A9-BFF2FB222524}"/>
              </a:ext>
            </a:extLst>
          </p:cNvPr>
          <p:cNvSpPr txBox="1"/>
          <p:nvPr/>
        </p:nvSpPr>
        <p:spPr>
          <a:xfrm>
            <a:off x="4839419" y="5766040"/>
            <a:ext cx="3648973" cy="518783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12467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3962611-DFD5-4092-AAFD-559E3DFCE2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270F1FA-0425-408F-9861-80BF5AFB27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009B8E-6F0B-4B4C-A998-B4B1B5AE8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end</a:t>
            </a:r>
            <a:br>
              <a:rPr lang="en-US" sz="6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6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35941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157</Words>
  <Application>Microsoft Office PowerPoint</Application>
  <PresentationFormat>Custom</PresentationFormat>
  <Paragraphs>14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Laura Ashley </vt:lpstr>
      <vt:lpstr>PowerPoint Presentation</vt:lpstr>
      <vt:lpstr>PowerPoint Presentation</vt:lpstr>
      <vt:lpstr>PowerPoint Presentation</vt:lpstr>
      <vt:lpstr>PowerPoint Presentation</vt:lpstr>
      <vt:lpstr>The end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staff-yggbym9</dc:creator>
  <cp:lastModifiedBy>staff-yggbym9</cp:lastModifiedBy>
  <cp:revision>215</cp:revision>
  <dcterms:created xsi:type="dcterms:W3CDTF">2013-07-15T20:26:40Z</dcterms:created>
  <dcterms:modified xsi:type="dcterms:W3CDTF">2019-06-24T12:59:30Z</dcterms:modified>
</cp:coreProperties>
</file>