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3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4" autoAdjust="0"/>
    <p:restoredTop sz="94660"/>
  </p:normalViewPr>
  <p:slideViewPr>
    <p:cSldViewPr snapToGrid="0">
      <p:cViewPr>
        <p:scale>
          <a:sx n="81" d="100"/>
          <a:sy n="81" d="100"/>
        </p:scale>
        <p:origin x="-96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6/24/2019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358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6/24/2019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063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6/24/2019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5741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6/24/2019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8304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6/24/2019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0717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6/24/2019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5432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6/24/2019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7524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6/24/2019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7527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6/24/2019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7009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6/24/2019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341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6/24/2019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0156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6/24/2019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787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nd/3.0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4847" y="4296995"/>
            <a:ext cx="8643666" cy="1701129"/>
          </a:xfrm>
        </p:spPr>
        <p:txBody>
          <a:bodyPr>
            <a:normAutofit fontScale="85000" lnSpcReduction="10000"/>
          </a:bodyPr>
          <a:lstStyle/>
          <a:p>
            <a:r>
              <a:rPr lang="en-US" sz="7200" b="1" i="1" u="sng" dirty="0">
                <a:solidFill>
                  <a:schemeClr val="accent5"/>
                </a:solidFill>
                <a:latin typeface="Microsoft GothicNeo"/>
                <a:ea typeface="Microsoft GothicNeo"/>
                <a:cs typeface="Microsoft GothicNeo"/>
              </a:rPr>
              <a:t>Wednesday</a:t>
            </a:r>
            <a:r>
              <a:rPr lang="en-US" sz="7200" b="1" i="1" u="sng" dirty="0">
                <a:solidFill>
                  <a:srgbClr val="7030A0"/>
                </a:solidFill>
                <a:latin typeface="Microsoft GothicNeo"/>
                <a:ea typeface="Microsoft GothicNeo"/>
                <a:cs typeface="Microsoft GothicNeo"/>
              </a:rPr>
              <a:t> June </a:t>
            </a:r>
            <a:r>
              <a:rPr lang="en-US" sz="7200" b="1" i="1" u="sng" dirty="0">
                <a:solidFill>
                  <a:schemeClr val="accent5"/>
                </a:solidFill>
                <a:latin typeface="Microsoft GothicNeo"/>
                <a:ea typeface="Microsoft GothicNeo"/>
                <a:cs typeface="Microsoft GothicNeo"/>
              </a:rPr>
              <a:t>19th</a:t>
            </a:r>
            <a:endParaRPr lang="en-US" b="1" i="1" u="sng" dirty="0">
              <a:solidFill>
                <a:schemeClr val="accent5"/>
              </a:solidFill>
              <a:latin typeface="Microsoft GothicNeo"/>
              <a:ea typeface="Microsoft GothicNeo"/>
              <a:cs typeface="Microsoft GothicNeo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C2578F3-CE38-4651-B189-624DCBF68EC4}"/>
              </a:ext>
            </a:extLst>
          </p:cNvPr>
          <p:cNvSpPr txBox="1"/>
          <p:nvPr/>
        </p:nvSpPr>
        <p:spPr>
          <a:xfrm>
            <a:off x="3040093" y="2287080"/>
            <a:ext cx="7028371" cy="117724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7200" b="1" i="1" dirty="0">
                <a:solidFill>
                  <a:srgbClr val="7030A0"/>
                </a:solidFill>
                <a:latin typeface="Microsoft GothicNeo"/>
                <a:ea typeface="Microsoft GothicNeo"/>
                <a:cs typeface="Microsoft GothicNeo"/>
              </a:rPr>
              <a:t>Laura </a:t>
            </a:r>
            <a:r>
              <a:rPr lang="en-US" sz="7200" b="1" i="1" dirty="0">
                <a:solidFill>
                  <a:schemeClr val="accent5"/>
                </a:solidFill>
                <a:latin typeface="Microsoft GothicNeo"/>
                <a:ea typeface="Microsoft GothicNeo"/>
                <a:cs typeface="Microsoft GothicNeo"/>
              </a:rPr>
              <a:t>Ashley</a:t>
            </a:r>
          </a:p>
        </p:txBody>
      </p:sp>
    </p:spTree>
    <p:extLst>
      <p:ext uri="{BB962C8B-B14F-4D97-AF65-F5344CB8AC3E}">
        <p14:creationId xmlns:p14="http://schemas.microsoft.com/office/powerpoint/2010/main" val="690163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group of people posing for the camera&#10;&#10;Description generated with very high confidence">
            <a:extLst>
              <a:ext uri="{FF2B5EF4-FFF2-40B4-BE49-F238E27FC236}">
                <a16:creationId xmlns:a16="http://schemas.microsoft.com/office/drawing/2014/main" xmlns="" id="{8256CCAE-BDFD-4973-8E31-7191F7DE1EC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10869" r="1" b="11542"/>
          <a:stretch/>
        </p:blipFill>
        <p:spPr>
          <a:xfrm>
            <a:off x="1769660" y="1098550"/>
            <a:ext cx="5293730" cy="3080544"/>
          </a:xfrm>
          <a:prstGeom prst="rect">
            <a:avLst/>
          </a:prstGeom>
        </p:spPr>
      </p:pic>
      <p:sp>
        <p:nvSpPr>
          <p:cNvPr id="171" name="Content Placeholder 170">
            <a:extLst>
              <a:ext uri="{FF2B5EF4-FFF2-40B4-BE49-F238E27FC236}">
                <a16:creationId xmlns:a16="http://schemas.microsoft.com/office/drawing/2014/main" xmlns="" id="{3857057C-88A8-49D3-AA09-A190163B7E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245254" y="2345306"/>
            <a:ext cx="3566160" cy="3017520"/>
          </a:xfrm>
        </p:spPr>
        <p:txBody>
          <a:bodyPr vert="horz" lIns="34290" tIns="34290" rIns="34290" bIns="34290" rtlCol="0" anchor="t">
            <a:normAutofit/>
          </a:bodyPr>
          <a:lstStyle/>
          <a:p>
            <a:pPr marL="0" indent="0">
              <a:buNone/>
            </a:pPr>
            <a:r>
              <a:rPr lang="en-US" sz="3000" dirty="0">
                <a:latin typeface="Microsoft GothicNeo"/>
                <a:ea typeface="Microsoft GothicNeo"/>
                <a:cs typeface="Microsoft GothicNeo"/>
              </a:rPr>
              <a:t>Laura was a fashion </a:t>
            </a:r>
            <a:r>
              <a:rPr lang="en-US" sz="3000" dirty="0">
                <a:latin typeface="Microsoft GothicNeo"/>
                <a:ea typeface="+mn-lt"/>
                <a:cs typeface="+mn-lt"/>
              </a:rPr>
              <a:t>designer.</a:t>
            </a:r>
            <a:endParaRPr lang="en-US" sz="3000" dirty="0">
              <a:latin typeface="Microsoft GothicNeo"/>
              <a:ea typeface="Microsoft GothicNeo"/>
              <a:cs typeface="Microsoft GothicNeo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FD06311C-5C97-4822-9A1A-76CFFE5B77B6}"/>
              </a:ext>
            </a:extLst>
          </p:cNvPr>
          <p:cNvSpPr txBox="1"/>
          <p:nvPr/>
        </p:nvSpPr>
        <p:spPr>
          <a:xfrm>
            <a:off x="1681433" y="4335853"/>
            <a:ext cx="5702059" cy="117724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7200" dirty="0">
                <a:latin typeface="Microsoft GothicNeo"/>
                <a:ea typeface="Microsoft GothicNeo"/>
                <a:cs typeface="Microsoft GothicNeo"/>
              </a:rPr>
              <a:t>Laura Ashley</a:t>
            </a:r>
          </a:p>
        </p:txBody>
      </p:sp>
    </p:spTree>
    <p:extLst>
      <p:ext uri="{BB962C8B-B14F-4D97-AF65-F5344CB8AC3E}">
        <p14:creationId xmlns:p14="http://schemas.microsoft.com/office/powerpoint/2010/main" val="2115977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4" descr="A picture containing mollusk, animal, sky&#10;&#10;Description generated with high confidence">
            <a:extLst>
              <a:ext uri="{FF2B5EF4-FFF2-40B4-BE49-F238E27FC236}">
                <a16:creationId xmlns:a16="http://schemas.microsoft.com/office/drawing/2014/main" xmlns="" id="{B4A0D334-C2E6-4674-8628-8C2C810DF58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2307600" y="975864"/>
            <a:ext cx="3912034" cy="314644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84D720F-1009-4BC6-BB15-F2A6DFD8B3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545990" y="1545544"/>
            <a:ext cx="2568554" cy="3639272"/>
          </a:xfrm>
        </p:spPr>
        <p:txBody>
          <a:bodyPr vert="horz" lIns="34290" tIns="34290" rIns="34290" bIns="34290" rtlCol="0" anchor="ctr">
            <a:normAutofit/>
          </a:bodyPr>
          <a:lstStyle/>
          <a:p>
            <a:pPr marL="0" indent="0">
              <a:buNone/>
            </a:pPr>
            <a:r>
              <a:rPr lang="en-US" sz="3000" dirty="0"/>
              <a:t>Laura was also a home </a:t>
            </a:r>
            <a:r>
              <a:rPr lang="en-US" sz="3000" dirty="0">
                <a:ea typeface="+mn-lt"/>
                <a:cs typeface="+mn-lt"/>
              </a:rPr>
              <a:t>designer.</a:t>
            </a:r>
            <a:endParaRPr lang="en-US" sz="3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F4C163B-C25F-4C21-A3D3-5BC4F1B77409}"/>
              </a:ext>
            </a:extLst>
          </p:cNvPr>
          <p:cNvSpPr txBox="1"/>
          <p:nvPr/>
        </p:nvSpPr>
        <p:spPr>
          <a:xfrm>
            <a:off x="1670650" y="4432900"/>
            <a:ext cx="5583446" cy="117724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7200" dirty="0">
                <a:latin typeface="Microsoft GothicNeo"/>
                <a:ea typeface="Microsoft GothicNeo"/>
                <a:cs typeface="Microsoft GothicNeo"/>
              </a:rPr>
              <a:t>Laura Ashley</a:t>
            </a:r>
          </a:p>
        </p:txBody>
      </p:sp>
    </p:spTree>
    <p:extLst>
      <p:ext uri="{BB962C8B-B14F-4D97-AF65-F5344CB8AC3E}">
        <p14:creationId xmlns:p14="http://schemas.microsoft.com/office/powerpoint/2010/main" val="34323848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person wearing a white shirt and black hair&#10;&#10;Description generated with high confidence">
            <a:extLst>
              <a:ext uri="{FF2B5EF4-FFF2-40B4-BE49-F238E27FC236}">
                <a16:creationId xmlns:a16="http://schemas.microsoft.com/office/drawing/2014/main" xmlns="" id="{B1D96657-A21D-48F2-9FF7-C693CA0284E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1287685" y="739603"/>
            <a:ext cx="3288461" cy="3467998"/>
          </a:xfrm>
          <a:prstGeom prst="rect">
            <a:avLst/>
          </a:prstGeom>
        </p:spPr>
      </p:pic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xmlns="" id="{938DC3FF-187A-47CF-8A14-D99D2D5955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66980" y="1351472"/>
            <a:ext cx="4754880" cy="1665474"/>
          </a:xfrm>
        </p:spPr>
        <p:txBody>
          <a:bodyPr vert="horz" lIns="45720" tIns="45720" rIns="45720" bIns="45720" rtlCol="0" anchor="t">
            <a:normAutofit/>
          </a:bodyPr>
          <a:lstStyle/>
          <a:p>
            <a:pPr algn="just"/>
            <a:r>
              <a:rPr lang="en-US" sz="3200" dirty="0"/>
              <a:t>This is a picture of Laura Ashley.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D3BCABD5-35F6-4FED-9EE1-6E9B91D3505D}"/>
              </a:ext>
            </a:extLst>
          </p:cNvPr>
          <p:cNvSpPr txBox="1"/>
          <p:nvPr/>
        </p:nvSpPr>
        <p:spPr>
          <a:xfrm>
            <a:off x="2840966" y="4638136"/>
            <a:ext cx="7372708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600" dirty="0">
                <a:latin typeface="Microsoft GothicNeo"/>
                <a:ea typeface="Microsoft GothicNeo"/>
                <a:cs typeface="Microsoft GothicNeo"/>
              </a:rPr>
              <a:t>Laura Ashley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459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picture containing wall, indoor, step, building&#10;&#10;Description generated with very high confidence">
            <a:extLst>
              <a:ext uri="{FF2B5EF4-FFF2-40B4-BE49-F238E27FC236}">
                <a16:creationId xmlns:a16="http://schemas.microsoft.com/office/drawing/2014/main" xmlns="" id="{2C137AF8-ACB5-44F4-8028-C760EEC3B48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1892697" y="2286000"/>
            <a:ext cx="3017043" cy="4022725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82F9F1-84C1-4D11-A3DD-9175D32E227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45720" tIns="45720" rIns="45720" bIns="45720" rtlCol="0" anchor="t">
            <a:normAutofit/>
          </a:bodyPr>
          <a:lstStyle/>
          <a:p>
            <a:pPr marL="0" indent="0">
              <a:buNone/>
            </a:pPr>
            <a:r>
              <a:rPr lang="en-US" sz="3200" dirty="0"/>
              <a:t>Laura was born on the 7th of September 1835 and she died on the 17th of September 1835. She fell down the stairs in an accident.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92E681EF-5028-46A0-8591-66E83CCB7E3E}"/>
              </a:ext>
            </a:extLst>
          </p:cNvPr>
          <p:cNvSpPr txBox="1"/>
          <p:nvPr/>
        </p:nvSpPr>
        <p:spPr>
          <a:xfrm>
            <a:off x="1547004" y="439947"/>
            <a:ext cx="8379124" cy="157735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650" dirty="0"/>
              <a:t>Laura Ashley</a:t>
            </a:r>
          </a:p>
        </p:txBody>
      </p:sp>
    </p:spTree>
    <p:extLst>
      <p:ext uri="{BB962C8B-B14F-4D97-AF65-F5344CB8AC3E}">
        <p14:creationId xmlns:p14="http://schemas.microsoft.com/office/powerpoint/2010/main" val="24082849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0</TotalTime>
  <Words>53</Words>
  <Application>Microsoft Office PowerPoint</Application>
  <PresentationFormat>Custom</PresentationFormat>
  <Paragraphs>10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Integral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staff-yggbym9</dc:creator>
  <cp:lastModifiedBy>staff-yggbym9</cp:lastModifiedBy>
  <cp:revision>394</cp:revision>
  <dcterms:created xsi:type="dcterms:W3CDTF">2014-09-12T02:18:28Z</dcterms:created>
  <dcterms:modified xsi:type="dcterms:W3CDTF">2019-06-24T11:24:05Z</dcterms:modified>
</cp:coreProperties>
</file>