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-19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50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463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531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03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934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789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11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063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28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358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78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C3E67-58F6-4C41-9B18-31C53DD66A0A}" type="datetimeFigureOut">
              <a:rPr lang="en-US" smtClean="0"/>
              <a:t>10/02/2020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FBFFF-0C12-2043-B2C2-12A529CBD8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98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2-10 at 20.17.3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0280"/>
            <a:ext cx="9144000" cy="568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232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20-02-10 at 20.18.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3931"/>
            <a:ext cx="9144000" cy="5546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78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0</Words>
  <Application>Microsoft Macintosh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</dc:creator>
  <cp:lastModifiedBy>Rhian</cp:lastModifiedBy>
  <cp:revision>2</cp:revision>
  <dcterms:created xsi:type="dcterms:W3CDTF">2020-02-10T20:17:44Z</dcterms:created>
  <dcterms:modified xsi:type="dcterms:W3CDTF">2020-02-10T21:27:04Z</dcterms:modified>
</cp:coreProperties>
</file>