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>
        <p:scale>
          <a:sx n="81" d="100"/>
          <a:sy n="81" d="100"/>
        </p:scale>
        <p:origin x="-96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sa/3.0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ekduncan.blogspot.com/2011/03/creating-abstract-backgrounds-with.html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3.0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creativity103.com/backgrounds/index.htm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hyperlink" Target="http://scrapiana.com/tag/laura-ashley/" TargetMode="External"/><Relationship Id="rId4" Type="http://schemas.openxmlformats.org/officeDocument/2006/relationships/hyperlink" Target="https://creativecommons.org/licenses/by-nc-nd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5" Type="http://schemas.openxmlformats.org/officeDocument/2006/relationships/hyperlink" Target="http://elrinconvintagedekarmela.blogspot.com.es/2015/10/hoy-un-post-especial-papeles-pintados.html" TargetMode="External"/><Relationship Id="rId4" Type="http://schemas.openxmlformats.org/officeDocument/2006/relationships/hyperlink" Target="https://creativecommons.org/licenses/by-nc-sa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5" descr="A picture containing blur&#10;&#10;Description generated with high confidence">
            <a:extLst>
              <a:ext uri="{FF2B5EF4-FFF2-40B4-BE49-F238E27FC236}">
                <a16:creationId xmlns:a16="http://schemas.microsoft.com/office/drawing/2014/main" xmlns="" id="{214EC93F-7382-4121-BE31-D4F80CDB14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23031" r="3" b="20841"/>
          <a:stretch/>
        </p:blipFill>
        <p:spPr>
          <a:xfrm>
            <a:off x="71907" y="71885"/>
            <a:ext cx="4064296" cy="2281286"/>
          </a:xfrm>
          <a:prstGeom prst="rect">
            <a:avLst/>
          </a:prstGeom>
        </p:spPr>
      </p:pic>
      <p:pic>
        <p:nvPicPr>
          <p:cNvPr id="35" name="Picture 15" descr="A picture containing blur&#10;&#10;Description generated with high confidence">
            <a:extLst>
              <a:ext uri="{FF2B5EF4-FFF2-40B4-BE49-F238E27FC236}">
                <a16:creationId xmlns:a16="http://schemas.microsoft.com/office/drawing/2014/main" xmlns="" id="{7CDB284A-D09A-4EC5-B9F8-E1AF9551E52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23029" r="3" b="20843"/>
          <a:stretch/>
        </p:blipFill>
        <p:spPr>
          <a:xfrm>
            <a:off x="20" y="2285777"/>
            <a:ext cx="4064292" cy="2281271"/>
          </a:xfrm>
          <a:prstGeom prst="rect">
            <a:avLst/>
          </a:prstGeom>
        </p:spPr>
      </p:pic>
      <p:pic>
        <p:nvPicPr>
          <p:cNvPr id="21" name="Picture 21" descr="A picture containing blur&#10;&#10;Description generated with high confidence">
            <a:extLst>
              <a:ext uri="{FF2B5EF4-FFF2-40B4-BE49-F238E27FC236}">
                <a16:creationId xmlns:a16="http://schemas.microsoft.com/office/drawing/2014/main" xmlns="" id="{2B55116E-4D21-4FC4-8EAB-573C322C2A9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23384" r="2" b="21194"/>
          <a:stretch/>
        </p:blipFill>
        <p:spPr>
          <a:xfrm>
            <a:off x="2" y="4605434"/>
            <a:ext cx="4064311" cy="2252566"/>
          </a:xfrm>
          <a:prstGeom prst="rect">
            <a:avLst/>
          </a:prstGeom>
        </p:spPr>
      </p:pic>
      <p:pic>
        <p:nvPicPr>
          <p:cNvPr id="15" name="Picture 10">
            <a:extLst>
              <a:ext uri="{FF2B5EF4-FFF2-40B4-BE49-F238E27FC236}">
                <a16:creationId xmlns:a16="http://schemas.microsoft.com/office/drawing/2014/main" xmlns="" id="{FC7152D5-2C10-4C2D-9FE7-AB3F50AD25D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8937" r="-2" b="6742"/>
          <a:stretch/>
        </p:blipFill>
        <p:spPr>
          <a:xfrm>
            <a:off x="4064314" y="14367"/>
            <a:ext cx="8133358" cy="6858000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xmlns="" id="{B849539B-3694-4E8A-A991-D68126CF339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6096000" y="639740"/>
            <a:ext cx="5440680" cy="5578521"/>
          </a:xfrm>
          <a:prstGeom prst="rect">
            <a:avLst/>
          </a:prstGeom>
          <a:solidFill>
            <a:schemeClr val="bg1">
              <a:lumMod val="75000"/>
              <a:lumOff val="25000"/>
              <a:alpha val="93000"/>
            </a:schemeClr>
          </a:solidFill>
          <a:ln w="127000" cap="sq" cmpd="thinThick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90736" y="1288751"/>
            <a:ext cx="5002602" cy="4563996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000" dirty="0">
                <a:cs typeface="Calibri Light"/>
              </a:rPr>
              <a:t>By </a:t>
            </a:r>
            <a:r>
              <a:rPr lang="en-US" sz="4000" dirty="0" err="1">
                <a:cs typeface="Calibri Light"/>
              </a:rPr>
              <a:t>Carys</a:t>
            </a:r>
            <a:r>
              <a:rPr lang="en-US" sz="4000" dirty="0">
                <a:cs typeface="Calibri Light"/>
              </a:rPr>
              <a:t> Louise </a:t>
            </a:r>
            <a:r>
              <a:rPr lang="en-US" sz="4000" dirty="0" err="1">
                <a:cs typeface="Calibri Light"/>
              </a:rPr>
              <a:t>Bendle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sz="4000" dirty="0">
                <a:cs typeface="Calibri Light"/>
              </a:rPr>
              <a:t>Laura Ashley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sz="4000" kern="1200" dirty="0">
              <a:solidFill>
                <a:schemeClr val="tx1"/>
              </a:solidFill>
              <a:latin typeface="+mj-lt"/>
              <a:cs typeface="Calibri Light"/>
            </a:endParaRP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xmlns="" id="{85D24317-6D0E-4553-A14C-1FA053CABFB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 flipH="1">
            <a:off x="0" y="2285774"/>
            <a:ext cx="4064320" cy="0"/>
          </a:xfrm>
          <a:prstGeom prst="line">
            <a:avLst/>
          </a:prstGeom>
          <a:ln w="101600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xmlns="" id="{1AA718E0-F8D2-4975-85FE-D33E8A7B917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4064319" y="-680"/>
            <a:ext cx="0" cy="6858003"/>
          </a:xfrm>
          <a:prstGeom prst="line">
            <a:avLst/>
          </a:prstGeom>
          <a:ln w="101600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xmlns="" id="{530B4850-945A-46A3-9947-3CA9A8DFB4A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 flipH="1">
            <a:off x="0" y="4571548"/>
            <a:ext cx="4064320" cy="0"/>
          </a:xfrm>
          <a:prstGeom prst="line">
            <a:avLst/>
          </a:prstGeom>
          <a:ln w="101600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AFF6328-6150-4A89-B794-807511512A4B}"/>
              </a:ext>
            </a:extLst>
          </p:cNvPr>
          <p:cNvSpPr txBox="1"/>
          <p:nvPr/>
        </p:nvSpPr>
        <p:spPr>
          <a:xfrm>
            <a:off x="9737482" y="6870700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CA07E70-9EF2-40DB-A9C5-12F1CC09CABD}"/>
              </a:ext>
            </a:extLst>
          </p:cNvPr>
          <p:cNvSpPr txBox="1"/>
          <p:nvPr/>
        </p:nvSpPr>
        <p:spPr>
          <a:xfrm>
            <a:off x="7270264" y="6870700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27D86086-23DE-400A-80A9-28F0C9707B25}"/>
              </a:ext>
            </a:extLst>
          </p:cNvPr>
          <p:cNvSpPr txBox="1"/>
          <p:nvPr/>
        </p:nvSpPr>
        <p:spPr>
          <a:xfrm>
            <a:off x="4803045" y="6870700"/>
            <a:ext cx="2454519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E4DECFE1-602F-4675-9F22-FE997098F69B}"/>
              </a:ext>
            </a:extLst>
          </p:cNvPr>
          <p:cNvSpPr txBox="1"/>
          <p:nvPr/>
        </p:nvSpPr>
        <p:spPr>
          <a:xfrm>
            <a:off x="2335827" y="6870700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5" descr="A picture containing tennis, racket&#10;&#10;Description generated with high confidence">
            <a:extLst>
              <a:ext uri="{FF2B5EF4-FFF2-40B4-BE49-F238E27FC236}">
                <a16:creationId xmlns:a16="http://schemas.microsoft.com/office/drawing/2014/main" xmlns="" id="{F6307EA5-2C2A-4D05-AD3D-5270CD69A0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12264" r="22145"/>
          <a:stretch/>
        </p:blipFill>
        <p:spPr>
          <a:xfrm>
            <a:off x="6185051" y="10"/>
            <a:ext cx="5997632" cy="6857990"/>
          </a:xfrm>
          <a:custGeom>
            <a:avLst/>
            <a:gdLst>
              <a:gd name="connsiteX0" fmla="*/ 0 w 5997632"/>
              <a:gd name="connsiteY0" fmla="*/ 0 h 6858000"/>
              <a:gd name="connsiteX1" fmla="*/ 5997632 w 5997632"/>
              <a:gd name="connsiteY1" fmla="*/ 0 h 6858000"/>
              <a:gd name="connsiteX2" fmla="*/ 5997632 w 5997632"/>
              <a:gd name="connsiteY2" fmla="*/ 6858000 h 6858000"/>
              <a:gd name="connsiteX3" fmla="*/ 3178693 w 599763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97632" h="6858000">
                <a:moveTo>
                  <a:pt x="0" y="0"/>
                </a:moveTo>
                <a:lnTo>
                  <a:pt x="5997632" y="0"/>
                </a:lnTo>
                <a:lnTo>
                  <a:pt x="5997632" y="6858000"/>
                </a:lnTo>
                <a:lnTo>
                  <a:pt x="3178693" y="6858000"/>
                </a:lnTo>
                <a:close/>
              </a:path>
            </a:pathLst>
          </a:custGeom>
        </p:spPr>
      </p:pic>
      <p:pic>
        <p:nvPicPr>
          <p:cNvPr id="9" name="Picture 9" descr="A picture containing tennis, racket&#10;&#10;Description generated with high confidence">
            <a:extLst>
              <a:ext uri="{FF2B5EF4-FFF2-40B4-BE49-F238E27FC236}">
                <a16:creationId xmlns:a16="http://schemas.microsoft.com/office/drawing/2014/main" xmlns="" id="{8889566E-2AA8-400A-A244-00E5A0BF6B7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r="25"/>
          <a:stretch/>
        </p:blipFill>
        <p:spPr>
          <a:xfrm>
            <a:off x="-1" y="10"/>
            <a:ext cx="9141744" cy="6857990"/>
          </a:xfrm>
          <a:custGeom>
            <a:avLst/>
            <a:gdLst>
              <a:gd name="connsiteX0" fmla="*/ 0 w 9141744"/>
              <a:gd name="connsiteY0" fmla="*/ 0 h 6863485"/>
              <a:gd name="connsiteX1" fmla="*/ 5963051 w 9141744"/>
              <a:gd name="connsiteY1" fmla="*/ 0 h 6863485"/>
              <a:gd name="connsiteX2" fmla="*/ 9141744 w 9141744"/>
              <a:gd name="connsiteY2" fmla="*/ 6863485 h 6863485"/>
              <a:gd name="connsiteX3" fmla="*/ 0 w 9141744"/>
              <a:gd name="connsiteY3" fmla="*/ 6863485 h 6863485"/>
              <a:gd name="connsiteX4" fmla="*/ 0 w 9141744"/>
              <a:gd name="connsiteY4" fmla="*/ 0 h 6863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16" name="Freeform: Shape 19">
            <a:extLst>
              <a:ext uri="{FF2B5EF4-FFF2-40B4-BE49-F238E27FC236}">
                <a16:creationId xmlns:a16="http://schemas.microsoft.com/office/drawing/2014/main" xmlns="" id="{37FEB674-D811-4FFE-A878-29D0C0ED18D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1773847"/>
            <a:ext cx="6434783" cy="3310306"/>
          </a:xfrm>
          <a:custGeom>
            <a:avLst/>
            <a:gdLst>
              <a:gd name="connsiteX0" fmla="*/ 0 w 6434783"/>
              <a:gd name="connsiteY0" fmla="*/ 0 h 3310306"/>
              <a:gd name="connsiteX1" fmla="*/ 3829872 w 6434783"/>
              <a:gd name="connsiteY1" fmla="*/ 0 h 3310306"/>
              <a:gd name="connsiteX2" fmla="*/ 4896100 w 6434783"/>
              <a:gd name="connsiteY2" fmla="*/ 0 h 3310306"/>
              <a:gd name="connsiteX3" fmla="*/ 4901677 w 6434783"/>
              <a:gd name="connsiteY3" fmla="*/ 0 h 3310306"/>
              <a:gd name="connsiteX4" fmla="*/ 6434783 w 6434783"/>
              <a:gd name="connsiteY4" fmla="*/ 3310306 h 3310306"/>
              <a:gd name="connsiteX5" fmla="*/ 0 w 6434783"/>
              <a:gd name="connsiteY5" fmla="*/ 3310306 h 3310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434783" h="3310306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6434783" y="3310306"/>
                </a:lnTo>
                <a:lnTo>
                  <a:pt x="0" y="3310306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3EF432D9-8F05-4E5E-8F19-5B3ECB9182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064" y="2166721"/>
            <a:ext cx="3886199" cy="91503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3600" dirty="0">
                <a:cs typeface="Calibri Light"/>
              </a:rPr>
              <a:t>.Laura was born September 7th 1925</a:t>
            </a:r>
            <a:br>
              <a:rPr lang="en-US" sz="3600" dirty="0">
                <a:cs typeface="Calibri Light"/>
              </a:rPr>
            </a:br>
            <a:endParaRPr lang="en-US" sz="3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8" name="Content Placeholder 16">
            <a:extLst>
              <a:ext uri="{FF2B5EF4-FFF2-40B4-BE49-F238E27FC236}">
                <a16:creationId xmlns:a16="http://schemas.microsoft.com/office/drawing/2014/main" xmlns="" id="{337C41E0-FE92-478C-97A0-12679DA73F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8064" y="3081756"/>
            <a:ext cx="4620544" cy="177599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800" dirty="0">
                <a:cs typeface="Calibri"/>
              </a:rPr>
              <a:t>.Laura fell down the stairs and died on the 17th ,1985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0B52B65-9701-4140-91C8-97EB368E9F3C}"/>
              </a:ext>
            </a:extLst>
          </p:cNvPr>
          <p:cNvSpPr txBox="1"/>
          <p:nvPr/>
        </p:nvSpPr>
        <p:spPr>
          <a:xfrm>
            <a:off x="9990756" y="6870700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FE45050-3719-465B-A10C-D0E71974E523}"/>
              </a:ext>
            </a:extLst>
          </p:cNvPr>
          <p:cNvSpPr txBox="1"/>
          <p:nvPr/>
        </p:nvSpPr>
        <p:spPr>
          <a:xfrm>
            <a:off x="7776812" y="6870700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513150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20">
            <a:extLst>
              <a:ext uri="{FF2B5EF4-FFF2-40B4-BE49-F238E27FC236}">
                <a16:creationId xmlns:a16="http://schemas.microsoft.com/office/drawing/2014/main" xmlns="" id="{823AC064-BC96-4F32-8AE1-B2FD3875482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640DA5-77C2-4789-999F-CD9510315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51" y="433545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dirty="0">
                <a:solidFill>
                  <a:srgbClr val="FFFFFF"/>
                </a:solidFill>
              </a:rPr>
              <a:t>Laura designed  </a:t>
            </a:r>
            <a:r>
              <a:rPr lang="en-US" sz="5400" dirty="0" err="1">
                <a:solidFill>
                  <a:srgbClr val="FFFFFF"/>
                </a:solidFill>
              </a:rPr>
              <a:t>bed's,dresses</a:t>
            </a:r>
            <a:r>
              <a:rPr lang="en-US" sz="5400" dirty="0">
                <a:solidFill>
                  <a:srgbClr val="FFFFFF"/>
                </a:solidFill>
              </a:rPr>
              <a:t>.....</a:t>
            </a:r>
            <a:endParaRPr lang="en-US" sz="5400" dirty="0">
              <a:solidFill>
                <a:srgbClr val="FFFFFF"/>
              </a:solidFill>
              <a:cs typeface="Calibri Light"/>
            </a:endParaRPr>
          </a:p>
        </p:txBody>
      </p:sp>
      <p:cxnSp>
        <p:nvCxnSpPr>
          <p:cNvPr id="19" name="Straight Connector 22">
            <a:extLst>
              <a:ext uri="{FF2B5EF4-FFF2-40B4-BE49-F238E27FC236}">
                <a16:creationId xmlns:a16="http://schemas.microsoft.com/office/drawing/2014/main" xmlns="" id="{7E7C77BC-7138-40B1-A15B-20F57A49462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5" descr="A double bed in a room&#10;&#10;Description generated with very high confidence">
            <a:extLst>
              <a:ext uri="{FF2B5EF4-FFF2-40B4-BE49-F238E27FC236}">
                <a16:creationId xmlns:a16="http://schemas.microsoft.com/office/drawing/2014/main" xmlns="" id="{18B2708A-6E13-4255-980A-B94BBC3D768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t="9975" b="2001"/>
          <a:stretch/>
        </p:blipFill>
        <p:spPr>
          <a:xfrm>
            <a:off x="331567" y="2522639"/>
            <a:ext cx="5455917" cy="3805994"/>
          </a:xfrm>
          <a:prstGeom prst="rect">
            <a:avLst/>
          </a:prstGeom>
        </p:spPr>
      </p:pic>
      <p:cxnSp>
        <p:nvCxnSpPr>
          <p:cNvPr id="20" name="Straight Connector 24">
            <a:extLst>
              <a:ext uri="{FF2B5EF4-FFF2-40B4-BE49-F238E27FC236}">
                <a16:creationId xmlns:a16="http://schemas.microsoft.com/office/drawing/2014/main" xmlns="" id="{DB146403-F3D6-484B-B2ED-97F9565D037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7" descr="A bunch of items that are on display&#10;&#10;Description generated with high confidence">
            <a:extLst>
              <a:ext uri="{FF2B5EF4-FFF2-40B4-BE49-F238E27FC236}">
                <a16:creationId xmlns:a16="http://schemas.microsoft.com/office/drawing/2014/main" xmlns="" id="{C0E73499-F3F1-4C31-87CD-A4AEB2AD302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rcRect l="21827" r="20843" b="2"/>
          <a:stretch/>
        </p:blipFill>
        <p:spPr>
          <a:xfrm>
            <a:off x="6445073" y="2522340"/>
            <a:ext cx="5455917" cy="380659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D65797E-E657-4B6E-BA6F-D91E18E78605}"/>
              </a:ext>
            </a:extLst>
          </p:cNvPr>
          <p:cNvSpPr txBox="1"/>
          <p:nvPr/>
        </p:nvSpPr>
        <p:spPr>
          <a:xfrm>
            <a:off x="9427236" y="6128878"/>
            <a:ext cx="247375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7921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9" descr="A picture containing clothing&#10;&#10;Description generated with very high confidence">
            <a:extLst>
              <a:ext uri="{FF2B5EF4-FFF2-40B4-BE49-F238E27FC236}">
                <a16:creationId xmlns:a16="http://schemas.microsoft.com/office/drawing/2014/main" xmlns="" id="{4CAA1554-AF76-44DE-9C32-A181449AA6C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l="3935" r="8611"/>
          <a:stretch/>
        </p:blipFill>
        <p:spPr>
          <a:xfrm>
            <a:off x="6185051" y="10"/>
            <a:ext cx="5997632" cy="6857990"/>
          </a:xfrm>
          <a:custGeom>
            <a:avLst/>
            <a:gdLst>
              <a:gd name="connsiteX0" fmla="*/ 0 w 5997632"/>
              <a:gd name="connsiteY0" fmla="*/ 0 h 6858000"/>
              <a:gd name="connsiteX1" fmla="*/ 5997632 w 5997632"/>
              <a:gd name="connsiteY1" fmla="*/ 0 h 6858000"/>
              <a:gd name="connsiteX2" fmla="*/ 5997632 w 5997632"/>
              <a:gd name="connsiteY2" fmla="*/ 6858000 h 6858000"/>
              <a:gd name="connsiteX3" fmla="*/ 3178693 w 599763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97632" h="6858000">
                <a:moveTo>
                  <a:pt x="0" y="0"/>
                </a:moveTo>
                <a:lnTo>
                  <a:pt x="5997632" y="0"/>
                </a:lnTo>
                <a:lnTo>
                  <a:pt x="5997632" y="6858000"/>
                </a:lnTo>
                <a:lnTo>
                  <a:pt x="3178693" y="6858000"/>
                </a:lnTo>
                <a:close/>
              </a:path>
            </a:pathLst>
          </a:custGeom>
        </p:spPr>
      </p:pic>
      <p:pic>
        <p:nvPicPr>
          <p:cNvPr id="24" name="Picture 5" descr="A picture containing clothing&#10;&#10;Description generated with very high confidence">
            <a:extLst>
              <a:ext uri="{FF2B5EF4-FFF2-40B4-BE49-F238E27FC236}">
                <a16:creationId xmlns:a16="http://schemas.microsoft.com/office/drawing/2014/main" xmlns="" id="{DD7E5066-2FA5-4D33-AE5B-0677ECEABB5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rcRect t="24982" r="-2" b="-2"/>
          <a:stretch/>
        </p:blipFill>
        <p:spPr>
          <a:xfrm>
            <a:off x="-1" y="10"/>
            <a:ext cx="9141744" cy="6857990"/>
          </a:xfrm>
          <a:custGeom>
            <a:avLst/>
            <a:gdLst>
              <a:gd name="connsiteX0" fmla="*/ 0 w 9141744"/>
              <a:gd name="connsiteY0" fmla="*/ 0 h 6863485"/>
              <a:gd name="connsiteX1" fmla="*/ 5963051 w 9141744"/>
              <a:gd name="connsiteY1" fmla="*/ 0 h 6863485"/>
              <a:gd name="connsiteX2" fmla="*/ 9141744 w 9141744"/>
              <a:gd name="connsiteY2" fmla="*/ 6863485 h 6863485"/>
              <a:gd name="connsiteX3" fmla="*/ 0 w 9141744"/>
              <a:gd name="connsiteY3" fmla="*/ 6863485 h 6863485"/>
              <a:gd name="connsiteX4" fmla="*/ 0 w 9141744"/>
              <a:gd name="connsiteY4" fmla="*/ 0 h 6863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29" name="Freeform: Shape 28">
            <a:extLst>
              <a:ext uri="{FF2B5EF4-FFF2-40B4-BE49-F238E27FC236}">
                <a16:creationId xmlns:a16="http://schemas.microsoft.com/office/drawing/2014/main" xmlns="" id="{37FEB674-D811-4FFE-A878-29D0C0ED18D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1773847"/>
            <a:ext cx="6434783" cy="3310306"/>
          </a:xfrm>
          <a:custGeom>
            <a:avLst/>
            <a:gdLst>
              <a:gd name="connsiteX0" fmla="*/ 0 w 6434783"/>
              <a:gd name="connsiteY0" fmla="*/ 0 h 3310306"/>
              <a:gd name="connsiteX1" fmla="*/ 3829872 w 6434783"/>
              <a:gd name="connsiteY1" fmla="*/ 0 h 3310306"/>
              <a:gd name="connsiteX2" fmla="*/ 4896100 w 6434783"/>
              <a:gd name="connsiteY2" fmla="*/ 0 h 3310306"/>
              <a:gd name="connsiteX3" fmla="*/ 4901677 w 6434783"/>
              <a:gd name="connsiteY3" fmla="*/ 0 h 3310306"/>
              <a:gd name="connsiteX4" fmla="*/ 6434783 w 6434783"/>
              <a:gd name="connsiteY4" fmla="*/ 3310306 h 3310306"/>
              <a:gd name="connsiteX5" fmla="*/ 0 w 6434783"/>
              <a:gd name="connsiteY5" fmla="*/ 3310306 h 3310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434783" h="3310306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6434783" y="3310306"/>
                </a:lnTo>
                <a:lnTo>
                  <a:pt x="0" y="3310306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B7D019BE-DA95-47D8-9BB6-E1259D536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064" y="2166721"/>
            <a:ext cx="3886199" cy="91503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3600" dirty="0">
                <a:cs typeface="Calibri Light"/>
              </a:rPr>
              <a:t>And pretty </a:t>
            </a:r>
            <a:r>
              <a:rPr lang="en-US" sz="3600">
                <a:cs typeface="Calibri Light"/>
              </a:rPr>
              <a:t>patterns</a:t>
            </a:r>
            <a:r>
              <a:rPr lang="en-US" sz="3600" dirty="0">
                <a:cs typeface="Calibri Light"/>
              </a:rPr>
              <a:t>.</a:t>
            </a:r>
            <a:r>
              <a:rPr lang="en-US" dirty="0"/>
              <a:t/>
            </a:r>
            <a:br>
              <a:rPr lang="en-US" dirty="0"/>
            </a:br>
            <a:endParaRPr lang="en-US" sz="36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6" name="Content Placeholder 25">
            <a:extLst>
              <a:ext uri="{FF2B5EF4-FFF2-40B4-BE49-F238E27FC236}">
                <a16:creationId xmlns:a16="http://schemas.microsoft.com/office/drawing/2014/main" xmlns="" id="{4BFC14E9-9883-4675-8FE0-22D1C6BCF1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064" y="3081756"/>
            <a:ext cx="4620544" cy="1775994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en-US" sz="18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DA4D64D-50D4-4A71-BC76-AE368D7EBF68}"/>
              </a:ext>
            </a:extLst>
          </p:cNvPr>
          <p:cNvSpPr txBox="1"/>
          <p:nvPr/>
        </p:nvSpPr>
        <p:spPr>
          <a:xfrm>
            <a:off x="9737482" y="665794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909545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118</Words>
  <Application>Microsoft Office PowerPoint</Application>
  <PresentationFormat>Custom</PresentationFormat>
  <Paragraphs>13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By Carys Louise Bendle   Laura Ashley    </vt:lpstr>
      <vt:lpstr>.Laura was born September 7th 1925 </vt:lpstr>
      <vt:lpstr>Laura designed  bed's,dresses.....</vt:lpstr>
      <vt:lpstr>And pretty patterns.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staff-yggbym9</dc:creator>
  <cp:lastModifiedBy>staff-yggbym9</cp:lastModifiedBy>
  <cp:revision>453</cp:revision>
  <dcterms:created xsi:type="dcterms:W3CDTF">2013-07-15T20:26:40Z</dcterms:created>
  <dcterms:modified xsi:type="dcterms:W3CDTF">2019-06-24T13:04:06Z</dcterms:modified>
</cp:coreProperties>
</file>