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618B39-4E67-4EC6-9985-6D827052561F}" v="453" dt="2021-06-11T09:28:22.456"/>
    <p1510:client id="{EA64B9FF-F868-483B-A927-6E5A3CAFAC07}" v="168" dt="2021-06-10T13:41:24.3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lluminatedlvg.com/2020/06/the-light-of-empathy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memon/11984559914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otenoughgood.com/2012/02/empathetic-society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sa/3.0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291090"/>
            <a:ext cx="10515599" cy="932688"/>
          </a:xfrm>
        </p:spPr>
        <p:txBody>
          <a:bodyPr>
            <a:normAutofit fontScale="90000"/>
          </a:bodyPr>
          <a:lstStyle/>
          <a:p>
            <a:pPr algn="l"/>
            <a:r>
              <a:rPr lang="en-US" sz="5400" dirty="0">
                <a:cs typeface="Calibri Light"/>
              </a:rPr>
              <a:t>George Hayman talking about Empathy day</a:t>
            </a:r>
            <a:endParaRPr lang="en-US" sz="5400" dirty="0"/>
          </a:p>
        </p:txBody>
      </p:sp>
      <p:pic>
        <p:nvPicPr>
          <p:cNvPr id="4" name="Picture 4" descr="A picture containing text, outdoor, sunset, setting&#10;&#10;Description automatically generated">
            <a:extLst>
              <a:ext uri="{FF2B5EF4-FFF2-40B4-BE49-F238E27FC236}">
                <a16:creationId xmlns:a16="http://schemas.microsoft.com/office/drawing/2014/main" id="{259883D3-0290-47CF-A1AF-6E5859899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66718" y="1863801"/>
            <a:ext cx="8458563" cy="44407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FD909B-FDEC-47C5-9B1D-1F25EA15E2D3}"/>
              </a:ext>
            </a:extLst>
          </p:cNvPr>
          <p:cNvSpPr txBox="1"/>
          <p:nvPr/>
        </p:nvSpPr>
        <p:spPr>
          <a:xfrm>
            <a:off x="7851527" y="6104492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 descr="Man Watching TV Free Stock Photo - Public Domain Pictures">
            <a:extLst>
              <a:ext uri="{FF2B5EF4-FFF2-40B4-BE49-F238E27FC236}">
                <a16:creationId xmlns:a16="http://schemas.microsoft.com/office/drawing/2014/main" id="{560D2659-B4FB-4ABD-9942-EAAF62EFF8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06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5879ABE-55B7-4EF1-A199-7CE41AEDA83E}"/>
              </a:ext>
            </a:extLst>
          </p:cNvPr>
          <p:cNvSpPr txBox="1"/>
          <p:nvPr/>
        </p:nvSpPr>
        <p:spPr>
          <a:xfrm>
            <a:off x="5630174" y="3214778"/>
            <a:ext cx="531674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Hello my name is George Hayman and I am going to tell you all about Empathy.</a:t>
            </a:r>
          </a:p>
        </p:txBody>
      </p:sp>
    </p:spTree>
    <p:extLst>
      <p:ext uri="{BB962C8B-B14F-4D97-AF65-F5344CB8AC3E}">
        <p14:creationId xmlns:p14="http://schemas.microsoft.com/office/powerpoint/2010/main" val="3980734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an Standing Smile · Free vector graphic on Pixabay">
            <a:extLst>
              <a:ext uri="{FF2B5EF4-FFF2-40B4-BE49-F238E27FC236}">
                <a16:creationId xmlns:a16="http://schemas.microsoft.com/office/drawing/2014/main" id="{57135F9D-D045-4F24-92E1-C7182924CA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3233" y="643466"/>
            <a:ext cx="2785533" cy="55710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5D1BAF1-C182-45CF-96C9-8920E8F1F701}"/>
              </a:ext>
            </a:extLst>
          </p:cNvPr>
          <p:cNvSpPr txBox="1"/>
          <p:nvPr/>
        </p:nvSpPr>
        <p:spPr>
          <a:xfrm>
            <a:off x="7499230" y="2927230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Empathy is when we step in someone's shoes and try to imagine how they are feeling.</a:t>
            </a:r>
          </a:p>
        </p:txBody>
      </p:sp>
    </p:spTree>
    <p:extLst>
      <p:ext uri="{BB962C8B-B14F-4D97-AF65-F5344CB8AC3E}">
        <p14:creationId xmlns:p14="http://schemas.microsoft.com/office/powerpoint/2010/main" val="2466825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F4B64CC-2C77-4D58-90D6-4F542DCA7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3467" y="1588770"/>
            <a:ext cx="10905066" cy="3680459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8695ED-7F8D-437C-A12C-B188A205A7DC}"/>
              </a:ext>
            </a:extLst>
          </p:cNvPr>
          <p:cNvSpPr txBox="1"/>
          <p:nvPr/>
        </p:nvSpPr>
        <p:spPr>
          <a:xfrm>
            <a:off x="9347289" y="5069174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C6A8BE-6B7A-4439-AD37-2250FC2B3B30}"/>
              </a:ext>
            </a:extLst>
          </p:cNvPr>
          <p:cNvSpPr txBox="1"/>
          <p:nvPr/>
        </p:nvSpPr>
        <p:spPr>
          <a:xfrm>
            <a:off x="4868174" y="5256362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Today is Empathy day 2021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60876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nime Nose bleed | Free SVG">
            <a:extLst>
              <a:ext uri="{FF2B5EF4-FFF2-40B4-BE49-F238E27FC236}">
                <a16:creationId xmlns:a16="http://schemas.microsoft.com/office/drawing/2014/main" id="{C29E5C67-214B-4EB1-A034-DF6F727A3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76204" y="-300487"/>
            <a:ext cx="2743200" cy="2743200"/>
          </a:xfrm>
          <a:prstGeom prst="rect">
            <a:avLst/>
          </a:prstGeom>
        </p:spPr>
      </p:pic>
      <p:pic>
        <p:nvPicPr>
          <p:cNvPr id="3" name="Picture 3" descr="Brown haired boy avatar vector clip art | Free SVG">
            <a:extLst>
              <a:ext uri="{FF2B5EF4-FFF2-40B4-BE49-F238E27FC236}">
                <a16:creationId xmlns:a16="http://schemas.microsoft.com/office/drawing/2014/main" id="{C8BE1B88-0601-4DF7-9E75-5652875397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872" y="293298"/>
            <a:ext cx="3902256" cy="62570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7F9390-FAD7-47F6-A278-299D7FD5EEFC}"/>
              </a:ext>
            </a:extLst>
          </p:cNvPr>
          <p:cNvSpPr txBox="1"/>
          <p:nvPr/>
        </p:nvSpPr>
        <p:spPr>
          <a:xfrm>
            <a:off x="8476891" y="3243532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Empathy is when we try to think of others and how they are feeling. 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5785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0662652-C32D-4249-AB97-679CCE51C9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976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D25EA7-8271-4904-AFD2-8D06D1412B1D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EFBB8A-AB43-4651-96DD-E7076BEE9180}"/>
              </a:ext>
            </a:extLst>
          </p:cNvPr>
          <p:cNvSpPr txBox="1"/>
          <p:nvPr/>
        </p:nvSpPr>
        <p:spPr>
          <a:xfrm>
            <a:off x="900022" y="6492816"/>
            <a:ext cx="27432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Empathy day is when we be kind.</a:t>
            </a:r>
            <a:endParaRPr lang="en-US" dirty="0"/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8186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Face Head Empathy · Free image on Pixabay">
            <a:extLst>
              <a:ext uri="{FF2B5EF4-FFF2-40B4-BE49-F238E27FC236}">
                <a16:creationId xmlns:a16="http://schemas.microsoft.com/office/drawing/2014/main" id="{7EAA06B6-FAD8-4F4F-A921-C6C66125F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851" y="643467"/>
            <a:ext cx="7874297" cy="557106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790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George Hayman talking about Empathy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94</cp:revision>
  <dcterms:created xsi:type="dcterms:W3CDTF">2021-06-10T13:33:45Z</dcterms:created>
  <dcterms:modified xsi:type="dcterms:W3CDTF">2021-06-11T11:04:31Z</dcterms:modified>
</cp:coreProperties>
</file>