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8" r:id="rId3"/>
    <p:sldId id="259" r:id="rId4"/>
    <p:sldId id="261" r:id="rId5"/>
    <p:sldId id="264" r:id="rId6"/>
    <p:sldId id="265" r:id="rId7"/>
    <p:sldId id="267" r:id="rId8"/>
    <p:sldId id="269" r:id="rId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1AD3F47E-9676-49F0-A78D-F6556D51D6A4}" v="359" dt="2021-03-26T09:58:17.681"/>
    <p1510:client id="{4108ADC2-8184-A8E0-13E4-EC07174EC195}" v="38" dt="2021-03-25T11:34:25.533"/>
    <p1510:client id="{437B00C6-1CC8-8E94-111B-D7244F5061B1}" v="133" dt="2021-03-26T10:22:56.674"/>
    <p1510:client id="{947C3DC6-DAA4-E856-6893-D78EE6896708}" v="10" dt="2021-03-25T20:09:47.885"/>
    <p1510:client id="{BCF0B83E-3E93-48F1-9786-9F9703A3E897}" v="623" dt="2021-03-24T14:46:44.265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265" autoAdjust="0"/>
    <p:restoredTop sz="94660"/>
  </p:normalViewPr>
  <p:slideViewPr>
    <p:cSldViewPr snapToGrid="0">
      <p:cViewPr varScale="1">
        <p:scale>
          <a:sx n="73" d="100"/>
          <a:sy n="73" d="100"/>
        </p:scale>
        <p:origin x="444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20" Type="http://schemas.microsoft.com/office/2015/10/relationships/revisionInfo" Target="revisionInfo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3/26/2021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853878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3/26/2021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91384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3/26/2021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15245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3/26/2021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030920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3/26/2021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331723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3/26/2021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103125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3/26/2021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463889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3/26/2021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18414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3/26/2021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189582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3/26/2021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29054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3/26/2021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794456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46CE7D5-CF57-46EF-B807-FDD0502418D4}" type="datetimeFigureOut">
              <a:rPr lang="en-US" smtClean="0"/>
              <a:t>3/26/2021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609540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flickr.com/photos/irisdragon/451772605/" TargetMode="Externa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5" Type="http://schemas.openxmlformats.org/officeDocument/2006/relationships/hyperlink" Target="https://creativecommons.org/licenses/by/3.0/" TargetMode="External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://commons.wikimedia.org/wiki/File:Interior_of_St_Andrew's_Catholic_Church_in_Roanoke,_Virginia.jpg" TargetMode="External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5.xml"/><Relationship Id="rId4" Type="http://schemas.openxmlformats.org/officeDocument/2006/relationships/hyperlink" Target="https://creativecommons.org/licenses/by-sa/3.0/" TargetMode="Externa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jpeg"/><Relationship Id="rId13" Type="http://schemas.openxmlformats.org/officeDocument/2006/relationships/hyperlink" Target="https://www.freeimageslive.co.uk/free_stock_image/easter-chocolate-treat-jpg" TargetMode="External"/><Relationship Id="rId18" Type="http://schemas.openxmlformats.org/officeDocument/2006/relationships/image" Target="../media/image13.jpeg"/><Relationship Id="rId3" Type="http://schemas.openxmlformats.org/officeDocument/2006/relationships/image" Target="../media/image5.jpeg"/><Relationship Id="rId21" Type="http://schemas.openxmlformats.org/officeDocument/2006/relationships/image" Target="../media/image16.png"/><Relationship Id="rId7" Type="http://schemas.openxmlformats.org/officeDocument/2006/relationships/image" Target="../media/image7.jpeg"/><Relationship Id="rId12" Type="http://schemas.openxmlformats.org/officeDocument/2006/relationships/image" Target="../media/image10.jpeg"/><Relationship Id="rId17" Type="http://schemas.openxmlformats.org/officeDocument/2006/relationships/image" Target="../media/image12.jpeg"/><Relationship Id="rId2" Type="http://schemas.openxmlformats.org/officeDocument/2006/relationships/image" Target="../media/image4.jpeg"/><Relationship Id="rId16" Type="http://schemas.openxmlformats.org/officeDocument/2006/relationships/hyperlink" Target="http://freeimageslive.co.uk/free_stock_image/easter-bunny-jpg" TargetMode="External"/><Relationship Id="rId20" Type="http://schemas.openxmlformats.org/officeDocument/2006/relationships/image" Target="../media/image15.jpeg"/><Relationship Id="rId1" Type="http://schemas.openxmlformats.org/officeDocument/2006/relationships/slideLayout" Target="../slideLayouts/slideLayout5.xml"/><Relationship Id="rId6" Type="http://schemas.openxmlformats.org/officeDocument/2006/relationships/hyperlink" Target="https://creativecommons.org/licenses/by-sa/3.0/" TargetMode="External"/><Relationship Id="rId11" Type="http://schemas.openxmlformats.org/officeDocument/2006/relationships/hyperlink" Target="https://creativecommons.org/licenses/by-nc-sa/3.0/" TargetMode="External"/><Relationship Id="rId5" Type="http://schemas.openxmlformats.org/officeDocument/2006/relationships/hyperlink" Target="https://commons.wikimedia.org/wiki/Commons:Photo_challenge/2014_-_March-April_-_Traditions" TargetMode="External"/><Relationship Id="rId15" Type="http://schemas.openxmlformats.org/officeDocument/2006/relationships/image" Target="../media/image11.jpeg"/><Relationship Id="rId23" Type="http://schemas.openxmlformats.org/officeDocument/2006/relationships/hyperlink" Target="https://creativecommons.org/licenses/by-nc/3.0/" TargetMode="External"/><Relationship Id="rId10" Type="http://schemas.openxmlformats.org/officeDocument/2006/relationships/hyperlink" Target="http://cerebralboinkfest.blogspot.com/2011/04/easter-bunny.html" TargetMode="External"/><Relationship Id="rId19" Type="http://schemas.openxmlformats.org/officeDocument/2006/relationships/image" Target="../media/image14.jpeg"/><Relationship Id="rId4" Type="http://schemas.openxmlformats.org/officeDocument/2006/relationships/image" Target="../media/image6.jpeg"/><Relationship Id="rId9" Type="http://schemas.openxmlformats.org/officeDocument/2006/relationships/image" Target="../media/image9.jpeg"/><Relationship Id="rId14" Type="http://schemas.openxmlformats.org/officeDocument/2006/relationships/hyperlink" Target="https://creativecommons.org/licenses/by/3.0/" TargetMode="External"/><Relationship Id="rId22" Type="http://schemas.openxmlformats.org/officeDocument/2006/relationships/hyperlink" Target="http://www.pngall.com/easter-bunny-png" TargetMode="Externa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jpeg"/><Relationship Id="rId13" Type="http://schemas.openxmlformats.org/officeDocument/2006/relationships/image" Target="../media/image21.jpeg"/><Relationship Id="rId3" Type="http://schemas.openxmlformats.org/officeDocument/2006/relationships/hyperlink" Target="http://www.honeybearlane.com/2016/03/25-satisfying-easter-menu-ideas.html" TargetMode="External"/><Relationship Id="rId7" Type="http://schemas.openxmlformats.org/officeDocument/2006/relationships/hyperlink" Target="https://creativecommons.org/licenses/by-nc-nd/3.0/" TargetMode="External"/><Relationship Id="rId12" Type="http://schemas.openxmlformats.org/officeDocument/2006/relationships/hyperlink" Target="https://creativecommons.org/licenses/by/3.0/" TargetMode="External"/><Relationship Id="rId2" Type="http://schemas.openxmlformats.org/officeDocument/2006/relationships/image" Target="../media/image17.jpeg"/><Relationship Id="rId16" Type="http://schemas.openxmlformats.org/officeDocument/2006/relationships/hyperlink" Target="http://www.bethsnotesplus.com/2013/09/hot-cross-buns.html" TargetMode="External"/><Relationship Id="rId1" Type="http://schemas.openxmlformats.org/officeDocument/2006/relationships/slideLayout" Target="../slideLayouts/slideLayout4.xml"/><Relationship Id="rId6" Type="http://schemas.openxmlformats.org/officeDocument/2006/relationships/hyperlink" Target="https://creativecommons.org/licenses/by-nc-sa/3.0/" TargetMode="External"/><Relationship Id="rId11" Type="http://schemas.openxmlformats.org/officeDocument/2006/relationships/hyperlink" Target="http://www.foodista.com/blog/2014/04/15/cute-and-tasty-easter-bunny-cake" TargetMode="External"/><Relationship Id="rId5" Type="http://schemas.openxmlformats.org/officeDocument/2006/relationships/hyperlink" Target="http://www.theidearoom.net/2015/03/easter-treat-recipes.html" TargetMode="External"/><Relationship Id="rId15" Type="http://schemas.openxmlformats.org/officeDocument/2006/relationships/image" Target="../media/image22.jpeg"/><Relationship Id="rId10" Type="http://schemas.openxmlformats.org/officeDocument/2006/relationships/image" Target="../media/image20.jpeg"/><Relationship Id="rId4" Type="http://schemas.openxmlformats.org/officeDocument/2006/relationships/image" Target="../media/image18.jpeg"/><Relationship Id="rId9" Type="http://schemas.openxmlformats.org/officeDocument/2006/relationships/hyperlink" Target="http://www.twosisterscrafting.com/bunny-mini-cakes/" TargetMode="External"/><Relationship Id="rId14" Type="http://schemas.openxmlformats.org/officeDocument/2006/relationships/hyperlink" Target="http://www.polkadotchair.com/2017/03/easter-bunny-sugar-free-macaroon-recipe.html/" TargetMode="Externa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5.xml"/><Relationship Id="rId6" Type="http://schemas.openxmlformats.org/officeDocument/2006/relationships/hyperlink" Target="https://creativecommons.org/licenses/by-nc-nd/3.0/" TargetMode="External"/><Relationship Id="rId5" Type="http://schemas.openxmlformats.org/officeDocument/2006/relationships/hyperlink" Target="http://www.re-integrate.org/jesus-crucified/" TargetMode="External"/><Relationship Id="rId4" Type="http://schemas.openxmlformats.org/officeDocument/2006/relationships/image" Target="../media/image25.jpe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jpeg"/><Relationship Id="rId3" Type="http://schemas.openxmlformats.org/officeDocument/2006/relationships/hyperlink" Target="https://commons.wikimedia.org/wiki/File:Runner_ducks.jpg" TargetMode="External"/><Relationship Id="rId7" Type="http://schemas.openxmlformats.org/officeDocument/2006/relationships/hyperlink" Target="https://creativecommons.org/licenses/by-sa/3.0/" TargetMode="External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4.xml"/><Relationship Id="rId6" Type="http://schemas.openxmlformats.org/officeDocument/2006/relationships/hyperlink" Target="https://creativecommons.org/licenses/by/3.0/" TargetMode="External"/><Relationship Id="rId5" Type="http://schemas.openxmlformats.org/officeDocument/2006/relationships/hyperlink" Target="http://flickr.com/photos/breezy421/8164133170" TargetMode="External"/><Relationship Id="rId4" Type="http://schemas.openxmlformats.org/officeDocument/2006/relationships/image" Target="../media/image27.jpeg"/><Relationship Id="rId9" Type="http://schemas.openxmlformats.org/officeDocument/2006/relationships/hyperlink" Target="https://cute-pictures.blogspot.com/2010/12/animals-birds-creatures-wild-life-sea.html" TargetMode="Externa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.jpeg"/><Relationship Id="rId3" Type="http://schemas.openxmlformats.org/officeDocument/2006/relationships/hyperlink" Target="https://www.isthisreallymylife.com/2016/03/20-different-ways-dye-easter-eggs/" TargetMode="External"/><Relationship Id="rId7" Type="http://schemas.openxmlformats.org/officeDocument/2006/relationships/hyperlink" Target="https://creativecommons.org/licenses/by/3.0/" TargetMode="External"/><Relationship Id="rId12" Type="http://schemas.openxmlformats.org/officeDocument/2006/relationships/image" Target="../media/image33.jpe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5.xml"/><Relationship Id="rId6" Type="http://schemas.openxmlformats.org/officeDocument/2006/relationships/hyperlink" Target="https://creativecommons.org/licenses/by-nc-sa/3.0/" TargetMode="External"/><Relationship Id="rId11" Type="http://schemas.openxmlformats.org/officeDocument/2006/relationships/hyperlink" Target="https://torange.biz/easter-eggs-12267" TargetMode="External"/><Relationship Id="rId5" Type="http://schemas.openxmlformats.org/officeDocument/2006/relationships/hyperlink" Target="http://www.freeimageslive.co.uk/free_stock_image/speckled-easter-eggs-jpg" TargetMode="External"/><Relationship Id="rId10" Type="http://schemas.openxmlformats.org/officeDocument/2006/relationships/image" Target="../media/image32.jpeg"/><Relationship Id="rId4" Type="http://schemas.openxmlformats.org/officeDocument/2006/relationships/image" Target="../media/image30.jpeg"/><Relationship Id="rId9" Type="http://schemas.openxmlformats.org/officeDocument/2006/relationships/hyperlink" Target="http://easterstockphotos.com/free_images/eggs/slides/egg_basket.htm" TargetMode="Externa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36.jpeg"/><Relationship Id="rId13" Type="http://schemas.openxmlformats.org/officeDocument/2006/relationships/hyperlink" Target="http://anzzcafe.com/kaplanga-cherupayar-thoran-raw-papaya-green-gram-stir-fry/" TargetMode="External"/><Relationship Id="rId3" Type="http://schemas.openxmlformats.org/officeDocument/2006/relationships/hyperlink" Target="http://thormoo.blogspot.com/2011_10_01_archive.html" TargetMode="External"/><Relationship Id="rId7" Type="http://schemas.openxmlformats.org/officeDocument/2006/relationships/hyperlink" Target="https://creativecommons.org/licenses/by-nc-nd/3.0/" TargetMode="External"/><Relationship Id="rId12" Type="http://schemas.openxmlformats.org/officeDocument/2006/relationships/image" Target="../media/image40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5.xml"/><Relationship Id="rId6" Type="http://schemas.openxmlformats.org/officeDocument/2006/relationships/hyperlink" Target="https://creativecommons.org/licenses/by/3.0/" TargetMode="External"/><Relationship Id="rId11" Type="http://schemas.openxmlformats.org/officeDocument/2006/relationships/image" Target="../media/image39.jpeg"/><Relationship Id="rId5" Type="http://schemas.openxmlformats.org/officeDocument/2006/relationships/hyperlink" Target="http://faithofthefathersreadings.blogspot.com/2010/05/mass-readings-for-friday-may-14-2010.html" TargetMode="External"/><Relationship Id="rId10" Type="http://schemas.openxmlformats.org/officeDocument/2006/relationships/image" Target="../media/image38.jpeg"/><Relationship Id="rId4" Type="http://schemas.openxmlformats.org/officeDocument/2006/relationships/image" Target="../media/image35.jpeg"/><Relationship Id="rId9" Type="http://schemas.openxmlformats.org/officeDocument/2006/relationships/image" Target="../media/image37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 14">
            <a:extLst>
              <a:ext uri="{FF2B5EF4-FFF2-40B4-BE49-F238E27FC236}">
                <a16:creationId xmlns:a16="http://schemas.microsoft.com/office/drawing/2014/main" id="{B4D3D850-2041-4B7C-AED9-54DA385B14F7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4" name="Picture 4" descr="A picture containing food, several&#10;&#10;Description automatically generated">
            <a:extLst>
              <a:ext uri="{FF2B5EF4-FFF2-40B4-BE49-F238E27FC236}">
                <a16:creationId xmlns:a16="http://schemas.microsoft.com/office/drawing/2014/main" id="{175B11AA-CA60-4D2C-895E-73725B0ECFD1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837473B0-CC2E-450A-ABE3-18F120FF3D39}">
                <a1611:picAttrSrcUrl xmlns="" xmlns:a1611="http://schemas.microsoft.com/office/drawing/2016/11/main" r:id="rId3"/>
              </a:ext>
            </a:extLst>
          </a:blip>
          <a:srcRect l="8890" r="5111" b="1"/>
          <a:stretch/>
        </p:blipFill>
        <p:spPr>
          <a:xfrm>
            <a:off x="20" y="10"/>
            <a:ext cx="6095980" cy="6857990"/>
          </a:xfrm>
          <a:prstGeom prst="rect">
            <a:avLst/>
          </a:prstGeom>
        </p:spPr>
      </p:pic>
      <p:pic>
        <p:nvPicPr>
          <p:cNvPr id="7" name="Picture 7" descr="Free photo Bunny Easter Rabbit Animal Cute Pet Adorable ...">
            <a:extLst>
              <a:ext uri="{FF2B5EF4-FFF2-40B4-BE49-F238E27FC236}">
                <a16:creationId xmlns:a16="http://schemas.microsoft.com/office/drawing/2014/main" id="{533D8086-542B-447D-834E-E7B5389B3296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7147" r="26186"/>
          <a:stretch/>
        </p:blipFill>
        <p:spPr>
          <a:xfrm>
            <a:off x="6096000" y="10"/>
            <a:ext cx="6096000" cy="6857990"/>
          </a:xfrm>
          <a:prstGeom prst="rect">
            <a:avLst/>
          </a:prstGeom>
        </p:spPr>
      </p:pic>
      <p:sp>
        <p:nvSpPr>
          <p:cNvPr id="17" name="Rectangle 16">
            <a:extLst>
              <a:ext uri="{FF2B5EF4-FFF2-40B4-BE49-F238E27FC236}">
                <a16:creationId xmlns:a16="http://schemas.microsoft.com/office/drawing/2014/main" id="{B497CCB5-5FC2-473C-AFCC-2430CEF1DF71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700000">
            <a:off x="4409915" y="1742916"/>
            <a:ext cx="3372170" cy="3372168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Frame 18">
            <a:extLst>
              <a:ext uri="{FF2B5EF4-FFF2-40B4-BE49-F238E27FC236}">
                <a16:creationId xmlns:a16="http://schemas.microsoft.com/office/drawing/2014/main" id="{599C8C75-BFDF-44E7-A028-EEB5EDD58817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700000">
            <a:off x="3971277" y="1304278"/>
            <a:ext cx="4249446" cy="4249444"/>
          </a:xfrm>
          <a:prstGeom prst="frame">
            <a:avLst>
              <a:gd name="adj1" fmla="val 1195"/>
            </a:avLst>
          </a:prstGeom>
          <a:solidFill>
            <a:srgbClr val="FFFFFF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745528" y="4201466"/>
            <a:ext cx="2700944" cy="659993"/>
          </a:xfrm>
          <a:noFill/>
        </p:spPr>
        <p:txBody>
          <a:bodyPr>
            <a:normAutofit/>
          </a:bodyPr>
          <a:lstStyle/>
          <a:p>
            <a:endParaRPr lang="en-US" sz="1600">
              <a:solidFill>
                <a:srgbClr val="080808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286858" y="2761554"/>
            <a:ext cx="3618284" cy="1345720"/>
          </a:xfrm>
          <a:noFill/>
        </p:spPr>
        <p:txBody>
          <a:bodyPr anchor="ctr">
            <a:normAutofit/>
          </a:bodyPr>
          <a:lstStyle/>
          <a:p>
            <a:r>
              <a:rPr lang="en-US" sz="2800">
                <a:solidFill>
                  <a:srgbClr val="080808"/>
                </a:solidFill>
                <a:cs typeface="Calibri Light"/>
              </a:rPr>
              <a:t>ISOBELLA A Gethin</a:t>
            </a:r>
            <a:endParaRPr lang="en-US" sz="2800">
              <a:solidFill>
                <a:srgbClr val="080808"/>
              </a:solidFill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291E8D47-4FF3-4108-97EC-2C4A87A40FD2}"/>
              </a:ext>
            </a:extLst>
          </p:cNvPr>
          <p:cNvSpPr txBox="1"/>
          <p:nvPr/>
        </p:nvSpPr>
        <p:spPr>
          <a:xfrm>
            <a:off x="3894756" y="6657945"/>
            <a:ext cx="2201244" cy="200055"/>
          </a:xfrm>
          <a:prstGeom prst="rect">
            <a:avLst/>
          </a:prstGeom>
          <a:solidFill>
            <a:srgbClr val="000000"/>
          </a:solidFill>
        </p:spPr>
        <p:txBody>
          <a:bodyPr wrap="none">
            <a:spAutoFit/>
          </a:bodyPr>
          <a:lstStyle/>
          <a:p>
            <a:pPr algn="r">
              <a:spcAft>
                <a:spcPts val="600"/>
              </a:spcAft>
            </a:pPr>
            <a:r>
              <a:rPr lang="en-US" sz="700">
                <a:solidFill>
                  <a:srgbClr val="FFFFFF"/>
                </a:solidFill>
                <a:hlinkClick r:id="rId3">
                  <a:extLst>
                    <a:ext uri="{A12FA001-AC4F-418D-AE19-62706E023703}">
                      <ahyp:hlinkClr xmlns="" xmlns:ahyp="http://schemas.microsoft.com/office/drawing/2018/hyperlinkcolor" val="tx"/>
                    </a:ext>
                  </a:extLst>
                </a:hlinkClick>
              </a:rPr>
              <a:t>This Photo</a:t>
            </a:r>
            <a:r>
              <a:rPr lang="en-US" sz="700">
                <a:solidFill>
                  <a:srgbClr val="FFFFFF"/>
                </a:solidFill>
              </a:rPr>
              <a:t> by Unknown author is licensed under </a:t>
            </a:r>
            <a:r>
              <a:rPr lang="en-US" sz="700">
                <a:solidFill>
                  <a:srgbClr val="FFFFFF"/>
                </a:solidFill>
                <a:hlinkClick r:id="rId5">
                  <a:extLst>
                    <a:ext uri="{A12FA001-AC4F-418D-AE19-62706E023703}">
                      <ahyp:hlinkClr xmlns="" xmlns:ahyp="http://schemas.microsoft.com/office/drawing/2018/hyperlinkcolor" val="tx"/>
                    </a:ext>
                  </a:extLst>
                </a:hlinkClick>
              </a:rPr>
              <a:t>CC BY</a:t>
            </a:r>
            <a:r>
              <a:rPr lang="en-US" sz="700">
                <a:solidFill>
                  <a:srgbClr val="FFFFFF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098572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FBE5599-D70A-4B1C-8333-44694549354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cs typeface="Calibri Light"/>
              </a:rPr>
              <a:t>Ble </a:t>
            </a:r>
            <a:r>
              <a:rPr lang="en-US" dirty="0" err="1">
                <a:cs typeface="Calibri Light"/>
              </a:rPr>
              <a:t>mae</a:t>
            </a:r>
            <a:r>
              <a:rPr lang="en-US" dirty="0">
                <a:cs typeface="Calibri Light"/>
              </a:rPr>
              <a:t> </a:t>
            </a:r>
            <a:r>
              <a:rPr lang="en-US" dirty="0" err="1">
                <a:cs typeface="Calibri Light"/>
              </a:rPr>
              <a:t>pobl</a:t>
            </a:r>
            <a:r>
              <a:rPr lang="en-US" dirty="0">
                <a:cs typeface="Calibri Light"/>
              </a:rPr>
              <a:t> </a:t>
            </a:r>
            <a:r>
              <a:rPr lang="en-US" dirty="0" err="1">
                <a:cs typeface="Calibri Light"/>
              </a:rPr>
              <a:t>yn</a:t>
            </a:r>
            <a:r>
              <a:rPr lang="en-US" dirty="0">
                <a:cs typeface="Calibri Light"/>
              </a:rPr>
              <a:t> </a:t>
            </a:r>
            <a:r>
              <a:rPr lang="en-US" dirty="0" err="1">
                <a:cs typeface="Calibri Light"/>
              </a:rPr>
              <a:t>dathlu'r</a:t>
            </a:r>
            <a:r>
              <a:rPr lang="en-US" dirty="0">
                <a:cs typeface="Calibri Light"/>
              </a:rPr>
              <a:t> </a:t>
            </a:r>
            <a:r>
              <a:rPr lang="en-US" dirty="0" err="1">
                <a:cs typeface="Calibri Light"/>
              </a:rPr>
              <a:t>Pasg</a:t>
            </a:r>
            <a:r>
              <a:rPr lang="en-US" dirty="0">
                <a:cs typeface="Calibri Light"/>
              </a:rPr>
              <a:t>?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3E773B6-DCC6-4314-83AA-2ADD798F9BDE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>
                <a:cs typeface="Calibri"/>
              </a:rPr>
              <a:t> Yn </a:t>
            </a:r>
            <a:r>
              <a:rPr lang="en-US" dirty="0" err="1">
                <a:cs typeface="Calibri"/>
              </a:rPr>
              <a:t>yr</a:t>
            </a:r>
            <a:r>
              <a:rPr lang="en-US" dirty="0">
                <a:cs typeface="Calibri"/>
              </a:rPr>
              <a:t> </a:t>
            </a:r>
            <a:r>
              <a:rPr lang="en-US" dirty="0" err="1">
                <a:cs typeface="Calibri"/>
              </a:rPr>
              <a:t>eglwys</a:t>
            </a:r>
            <a:r>
              <a:rPr lang="en-US" dirty="0">
                <a:cs typeface="Calibri"/>
              </a:rPr>
              <a:t> - </a:t>
            </a:r>
            <a:r>
              <a:rPr lang="en-US" dirty="0" err="1">
                <a:cs typeface="Calibri"/>
              </a:rPr>
              <a:t>Cristnogion</a:t>
            </a:r>
          </a:p>
        </p:txBody>
      </p:sp>
      <p:pic>
        <p:nvPicPr>
          <p:cNvPr id="7" name="Picture 7" descr="A picture containing indoor, place of worship, church, pew&#10;&#10;Description automatically generated">
            <a:extLst>
              <a:ext uri="{FF2B5EF4-FFF2-40B4-BE49-F238E27FC236}">
                <a16:creationId xmlns:a16="http://schemas.microsoft.com/office/drawing/2014/main" id="{ED1C4D36-770B-4EBF-9A4B-198D8BDC9956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837473B0-CC2E-450A-ABE3-18F120FF3D39}">
                <a1611:picAttrSrcUrl xmlns=""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839788" y="2652955"/>
            <a:ext cx="5157787" cy="3388827"/>
          </a:xfrm>
        </p:spPr>
      </p:pic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A0ACA11E-F8C3-4D71-AF8E-388D85EC948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CB8FB62A-7578-42CF-8E0A-46CED990FBDF}"/>
              </a:ext>
            </a:extLst>
          </p:cNvPr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94D47B3D-6D85-4EEE-B6FA-E37A2B986BA4}"/>
              </a:ext>
            </a:extLst>
          </p:cNvPr>
          <p:cNvSpPr txBox="1"/>
          <p:nvPr/>
        </p:nvSpPr>
        <p:spPr>
          <a:xfrm>
            <a:off x="839788" y="6042025"/>
            <a:ext cx="5157787" cy="317500"/>
          </a:xfrm>
          <a:prstGeom prst="rect">
            <a:avLst/>
          </a:prstGeom>
        </p:spPr>
        <p:txBody>
          <a:bodyPr>
            <a:normAutofit fontScale="85000" lnSpcReduction="10000"/>
          </a:bodyPr>
          <a:lstStyle/>
          <a:p>
            <a:r>
              <a:rPr lang="en-US">
                <a:hlinkClick r:id="rId3"/>
              </a:rPr>
              <a:t>This Photo</a:t>
            </a:r>
            <a:r>
              <a:rPr lang="en-US"/>
              <a:t> by Unknown author is licensed under </a:t>
            </a:r>
            <a:r>
              <a:rPr lang="en-US">
                <a:hlinkClick r:id="rId4"/>
              </a:rPr>
              <a:t>CC BY-SA</a:t>
            </a:r>
            <a:r>
              <a:rPr lang="en-US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1988846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53B188E-CC2B-4A61-95F6-9144FE4748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68218F6-913E-4F4D-AFDE-AB7B9BA856A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7" name="Picture 7" descr="Free photo Hare Easter Bunny Easter Easter Theme Easter ...">
            <a:extLst>
              <a:ext uri="{FF2B5EF4-FFF2-40B4-BE49-F238E27FC236}">
                <a16:creationId xmlns:a16="http://schemas.microsoft.com/office/drawing/2014/main" id="{7720BE66-D89C-40C7-A961-ACABDD6AF6B8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2"/>
          <a:stretch>
            <a:fillRect/>
          </a:stretch>
        </p:blipFill>
        <p:spPr>
          <a:xfrm>
            <a:off x="1069826" y="373548"/>
            <a:ext cx="3403750" cy="2297340"/>
          </a:xfrm>
        </p:spPr>
      </p:pic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978C95EC-3104-4BAB-8600-6597D7062B36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en-US" dirty="0" smtClean="0"/>
              <a:t>Y </a:t>
            </a:r>
            <a:r>
              <a:rPr lang="en-US" dirty="0" err="1" smtClean="0"/>
              <a:t>gwningen</a:t>
            </a:r>
            <a:r>
              <a:rPr lang="en-US" dirty="0" smtClean="0"/>
              <a:t> </a:t>
            </a:r>
            <a:r>
              <a:rPr lang="en-US" dirty="0" err="1" smtClean="0"/>
              <a:t>Pasg</a:t>
            </a:r>
            <a:endParaRPr lang="en-US" dirty="0"/>
          </a:p>
        </p:txBody>
      </p:sp>
      <p:pic>
        <p:nvPicPr>
          <p:cNvPr id="8" name="Picture 8" descr="Free photo Easter Eggs Easter Meadow Spring Egg Easter ...">
            <a:extLst>
              <a:ext uri="{FF2B5EF4-FFF2-40B4-BE49-F238E27FC236}">
                <a16:creationId xmlns:a16="http://schemas.microsoft.com/office/drawing/2014/main" id="{AE15ED2D-86D6-423B-94EB-7A37ABBD464F}"/>
              </a:ext>
            </a:extLst>
          </p:cNvPr>
          <p:cNvPicPr>
            <a:picLocks noGrp="1" noChangeAspect="1"/>
          </p:cNvPicPr>
          <p:nvPr>
            <p:ph sz="quarter" idx="4"/>
          </p:nvPr>
        </p:nvPicPr>
        <p:blipFill>
          <a:blip r:embed="rId3"/>
          <a:stretch>
            <a:fillRect/>
          </a:stretch>
        </p:blipFill>
        <p:spPr>
          <a:xfrm>
            <a:off x="6172200" y="2619640"/>
            <a:ext cx="5183188" cy="3455458"/>
          </a:xfrm>
        </p:spPr>
      </p:pic>
      <p:pic>
        <p:nvPicPr>
          <p:cNvPr id="9" name="Picture 9" descr="A picture containing grass, outdoor, mammal, lagomorph&#10;&#10;Description automatically generated">
            <a:extLst>
              <a:ext uri="{FF2B5EF4-FFF2-40B4-BE49-F238E27FC236}">
                <a16:creationId xmlns:a16="http://schemas.microsoft.com/office/drawing/2014/main" id="{97A11B97-7CF7-4545-B672-9C0B4A08F8A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837473B0-CC2E-450A-ABE3-18F120FF3D39}">
                <a1611:picAttrSrcUrl xmlns="" xmlns:a1611="http://schemas.microsoft.com/office/drawing/2016/11/main" r:id="rId5"/>
              </a:ext>
            </a:extLst>
          </a:blip>
          <a:stretch>
            <a:fillRect/>
          </a:stretch>
        </p:blipFill>
        <p:spPr>
          <a:xfrm>
            <a:off x="6291532" y="5099676"/>
            <a:ext cx="2743200" cy="197826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97C3F098-C22F-48BD-81EF-EFBED99A249F}"/>
              </a:ext>
            </a:extLst>
          </p:cNvPr>
          <p:cNvSpPr txBox="1"/>
          <p:nvPr/>
        </p:nvSpPr>
        <p:spPr>
          <a:xfrm>
            <a:off x="4724400" y="4418013"/>
            <a:ext cx="2743200" cy="317500"/>
          </a:xfrm>
          <a:prstGeom prst="rect">
            <a:avLst/>
          </a:prstGeom>
        </p:spPr>
        <p:txBody>
          <a:bodyPr>
            <a:normAutofit fontScale="47500" lnSpcReduction="20000"/>
          </a:bodyPr>
          <a:lstStyle/>
          <a:p>
            <a:r>
              <a:rPr lang="en-US">
                <a:hlinkClick r:id="rId5"/>
              </a:rPr>
              <a:t>This Photo</a:t>
            </a:r>
            <a:r>
              <a:rPr lang="en-US"/>
              <a:t> by Unknown author is licensed under </a:t>
            </a:r>
            <a:r>
              <a:rPr lang="en-US">
                <a:hlinkClick r:id="rId6"/>
              </a:rPr>
              <a:t>CC BY-SA</a:t>
            </a:r>
            <a:r>
              <a:rPr lang="en-US"/>
              <a:t>.</a:t>
            </a:r>
          </a:p>
        </p:txBody>
      </p:sp>
      <p:pic>
        <p:nvPicPr>
          <p:cNvPr id="12" name="Picture 12" descr="HD wallpaper: white rabbit, chicken, eggs, easter ...">
            <a:extLst>
              <a:ext uri="{FF2B5EF4-FFF2-40B4-BE49-F238E27FC236}">
                <a16:creationId xmlns:a16="http://schemas.microsoft.com/office/drawing/2014/main" id="{DCEFADC0-B623-4C71-9C9A-74D8F96C0C0E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272287" y="4886505"/>
            <a:ext cx="2743200" cy="1714500"/>
          </a:xfrm>
          <a:prstGeom prst="rect">
            <a:avLst/>
          </a:prstGeom>
        </p:spPr>
      </p:pic>
      <p:pic>
        <p:nvPicPr>
          <p:cNvPr id="13" name="Picture 13" descr="Free Images : nature, food, spring, agriculture, garden ...">
            <a:extLst>
              <a:ext uri="{FF2B5EF4-FFF2-40B4-BE49-F238E27FC236}">
                <a16:creationId xmlns:a16="http://schemas.microsoft.com/office/drawing/2014/main" id="{DB4A8E6F-7EAC-41E8-9090-8A15B2C2D05F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272287" y="2615960"/>
            <a:ext cx="2743200" cy="2057400"/>
          </a:xfrm>
          <a:prstGeom prst="rect">
            <a:avLst/>
          </a:prstGeom>
        </p:spPr>
      </p:pic>
      <p:pic>
        <p:nvPicPr>
          <p:cNvPr id="14" name="Picture 14" descr="A picture containing mammal, grass, laying, lagomorph&#10;&#10;Description automatically generated">
            <a:extLst>
              <a:ext uri="{FF2B5EF4-FFF2-40B4-BE49-F238E27FC236}">
                <a16:creationId xmlns:a16="http://schemas.microsoft.com/office/drawing/2014/main" id="{45E69424-3017-40AF-B0D2-8D8FEEC0F256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837473B0-CC2E-450A-ABE3-18F120FF3D39}">
                <a1611:picAttrSrcUrl xmlns="" xmlns:a1611="http://schemas.microsoft.com/office/drawing/2016/11/main" r:id="rId10"/>
              </a:ext>
            </a:extLst>
          </a:blip>
          <a:stretch>
            <a:fillRect/>
          </a:stretch>
        </p:blipFill>
        <p:spPr>
          <a:xfrm>
            <a:off x="9263620" y="4813828"/>
            <a:ext cx="2377440" cy="2377440"/>
          </a:xfrm>
          <a:prstGeom prst="rect">
            <a:avLst/>
          </a:prstGeom>
        </p:spPr>
      </p:pic>
      <p:sp>
        <p:nvSpPr>
          <p:cNvPr id="15" name="TextBox 14">
            <a:extLst>
              <a:ext uri="{FF2B5EF4-FFF2-40B4-BE49-F238E27FC236}">
                <a16:creationId xmlns:a16="http://schemas.microsoft.com/office/drawing/2014/main" id="{E9E1F208-D808-479B-8E73-5D0522AA172C}"/>
              </a:ext>
            </a:extLst>
          </p:cNvPr>
          <p:cNvSpPr txBox="1"/>
          <p:nvPr/>
        </p:nvSpPr>
        <p:spPr>
          <a:xfrm>
            <a:off x="4906963" y="4618038"/>
            <a:ext cx="2378075" cy="317500"/>
          </a:xfrm>
          <a:prstGeom prst="rect">
            <a:avLst/>
          </a:prstGeom>
        </p:spPr>
        <p:txBody>
          <a:bodyPr>
            <a:normAutofit fontScale="47500" lnSpcReduction="20000"/>
          </a:bodyPr>
          <a:lstStyle/>
          <a:p>
            <a:r>
              <a:rPr lang="en-US">
                <a:hlinkClick r:id="rId10"/>
              </a:rPr>
              <a:t>This Photo</a:t>
            </a:r>
            <a:r>
              <a:rPr lang="en-US"/>
              <a:t> by Unknown author is licensed under </a:t>
            </a:r>
            <a:r>
              <a:rPr lang="en-US">
                <a:hlinkClick r:id="rId11"/>
              </a:rPr>
              <a:t>CC BY-SA-NC</a:t>
            </a:r>
            <a:r>
              <a:rPr lang="en-US"/>
              <a:t>.</a:t>
            </a:r>
          </a:p>
        </p:txBody>
      </p:sp>
      <p:pic>
        <p:nvPicPr>
          <p:cNvPr id="17" name="Picture 17">
            <a:extLst>
              <a:ext uri="{FF2B5EF4-FFF2-40B4-BE49-F238E27FC236}">
                <a16:creationId xmlns:a16="http://schemas.microsoft.com/office/drawing/2014/main" id="{2F9ABA66-5FEA-4FFE-AB53-949BED20B986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837473B0-CC2E-450A-ABE3-18F120FF3D39}">
                <a1611:picAttrSrcUrl xmlns="" xmlns:a1611="http://schemas.microsoft.com/office/drawing/2016/11/main" r:id="rId13"/>
              </a:ext>
            </a:extLst>
          </a:blip>
          <a:stretch>
            <a:fillRect/>
          </a:stretch>
        </p:blipFill>
        <p:spPr>
          <a:xfrm>
            <a:off x="5958840" y="3296412"/>
            <a:ext cx="274320" cy="265176"/>
          </a:xfrm>
          <a:prstGeom prst="rect">
            <a:avLst/>
          </a:prstGeom>
        </p:spPr>
      </p:pic>
      <p:sp>
        <p:nvSpPr>
          <p:cNvPr id="18" name="TextBox 17">
            <a:extLst>
              <a:ext uri="{FF2B5EF4-FFF2-40B4-BE49-F238E27FC236}">
                <a16:creationId xmlns:a16="http://schemas.microsoft.com/office/drawing/2014/main" id="{913C74CA-CC6F-45C7-9254-3582B324E1CA}"/>
              </a:ext>
            </a:extLst>
          </p:cNvPr>
          <p:cNvSpPr txBox="1"/>
          <p:nvPr/>
        </p:nvSpPr>
        <p:spPr>
          <a:xfrm>
            <a:off x="5499400" y="6006501"/>
            <a:ext cx="1587500" cy="317500"/>
          </a:xfrm>
          <a:prstGeom prst="rect">
            <a:avLst/>
          </a:prstGeom>
        </p:spPr>
        <p:txBody>
          <a:bodyPr>
            <a:normAutofit fontScale="40000" lnSpcReduction="20000"/>
          </a:bodyPr>
          <a:lstStyle/>
          <a:p>
            <a:r>
              <a:rPr lang="en-US">
                <a:hlinkClick r:id="rId13"/>
              </a:rPr>
              <a:t>This Photo</a:t>
            </a:r>
            <a:r>
              <a:rPr lang="en-US"/>
              <a:t> by Unknown author is licensed under </a:t>
            </a:r>
            <a:r>
              <a:rPr lang="en-US">
                <a:hlinkClick r:id="rId14"/>
              </a:rPr>
              <a:t>CC BY</a:t>
            </a:r>
            <a:r>
              <a:rPr lang="en-US"/>
              <a:t>.</a:t>
            </a:r>
          </a:p>
        </p:txBody>
      </p:sp>
      <p:pic>
        <p:nvPicPr>
          <p:cNvPr id="20" name="Picture 20" descr="A picture containing grass, outdoor, mammal, domestic cat&#10;&#10;Description automatically generated">
            <a:extLst>
              <a:ext uri="{FF2B5EF4-FFF2-40B4-BE49-F238E27FC236}">
                <a16:creationId xmlns:a16="http://schemas.microsoft.com/office/drawing/2014/main" id="{FB487082-B105-40A8-B3AF-09ABD7A57C8E}"/>
              </a:ext>
            </a:extLst>
          </p:cNvPr>
          <p:cNvPicPr>
            <a:picLocks noChangeAspect="1"/>
          </p:cNvPicPr>
          <p:nvPr/>
        </p:nvPicPr>
        <p:blipFill>
          <a:blip r:embed="rId15">
            <a:extLst>
              <a:ext uri="{837473B0-CC2E-450A-ABE3-18F120FF3D39}">
                <a1611:picAttrSrcUrl xmlns="" xmlns:a1611="http://schemas.microsoft.com/office/drawing/2016/11/main" r:id="rId16"/>
              </a:ext>
            </a:extLst>
          </a:blip>
          <a:stretch>
            <a:fillRect/>
          </a:stretch>
        </p:blipFill>
        <p:spPr>
          <a:xfrm>
            <a:off x="10851714" y="2569522"/>
            <a:ext cx="1185326" cy="1776466"/>
          </a:xfrm>
          <a:prstGeom prst="rect">
            <a:avLst/>
          </a:prstGeom>
        </p:spPr>
      </p:pic>
      <p:sp>
        <p:nvSpPr>
          <p:cNvPr id="21" name="TextBox 20">
            <a:extLst>
              <a:ext uri="{FF2B5EF4-FFF2-40B4-BE49-F238E27FC236}">
                <a16:creationId xmlns:a16="http://schemas.microsoft.com/office/drawing/2014/main" id="{E171581D-59A1-45BE-80C7-956DC7AE9791}"/>
              </a:ext>
            </a:extLst>
          </p:cNvPr>
          <p:cNvSpPr txBox="1"/>
          <p:nvPr/>
        </p:nvSpPr>
        <p:spPr>
          <a:xfrm>
            <a:off x="3849178" y="3454910"/>
            <a:ext cx="1587500" cy="317500"/>
          </a:xfrm>
          <a:prstGeom prst="rect">
            <a:avLst/>
          </a:prstGeom>
        </p:spPr>
        <p:txBody>
          <a:bodyPr>
            <a:normAutofit fontScale="40000" lnSpcReduction="20000"/>
          </a:bodyPr>
          <a:lstStyle/>
          <a:p>
            <a:r>
              <a:rPr lang="en-US">
                <a:hlinkClick r:id="rId16"/>
              </a:rPr>
              <a:t>This Photo</a:t>
            </a:r>
            <a:r>
              <a:rPr lang="en-US"/>
              <a:t> by Unknown author is licensed under </a:t>
            </a:r>
            <a:r>
              <a:rPr lang="en-US">
                <a:hlinkClick r:id="rId14"/>
              </a:rPr>
              <a:t>CC BY</a:t>
            </a:r>
            <a:r>
              <a:rPr lang="en-US"/>
              <a:t>.</a:t>
            </a:r>
          </a:p>
        </p:txBody>
      </p:sp>
      <p:pic>
        <p:nvPicPr>
          <p:cNvPr id="23" name="Picture 23" descr="Free picture: Orthodox, church, colorful, Easter eggs ...">
            <a:extLst>
              <a:ext uri="{FF2B5EF4-FFF2-40B4-BE49-F238E27FC236}">
                <a16:creationId xmlns:a16="http://schemas.microsoft.com/office/drawing/2014/main" id="{0110003F-9526-43BD-BA0E-9DB240E0B38B}"/>
              </a:ext>
            </a:extLst>
          </p:cNvPr>
          <p:cNvPicPr>
            <a:picLocks noChangeAspect="1"/>
          </p:cNvPicPr>
          <p:nvPr/>
        </p:nvPicPr>
        <p:blipFill>
          <a:blip r:embed="rId17"/>
          <a:stretch>
            <a:fillRect/>
          </a:stretch>
        </p:blipFill>
        <p:spPr>
          <a:xfrm>
            <a:off x="540589" y="4772564"/>
            <a:ext cx="2743200" cy="2057400"/>
          </a:xfrm>
          <a:prstGeom prst="rect">
            <a:avLst/>
          </a:prstGeom>
        </p:spPr>
      </p:pic>
      <p:pic>
        <p:nvPicPr>
          <p:cNvPr id="24" name="Picture 24" descr="Easter Bunny And Eggs Free Stock Photo - Public Domain ...">
            <a:extLst>
              <a:ext uri="{FF2B5EF4-FFF2-40B4-BE49-F238E27FC236}">
                <a16:creationId xmlns:a16="http://schemas.microsoft.com/office/drawing/2014/main" id="{AFC754FA-0116-47CB-98EF-D42E830FFAA0}"/>
              </a:ext>
            </a:extLst>
          </p:cNvPr>
          <p:cNvPicPr>
            <a:picLocks noChangeAspect="1"/>
          </p:cNvPicPr>
          <p:nvPr/>
        </p:nvPicPr>
        <p:blipFill>
          <a:blip r:embed="rId18"/>
          <a:stretch>
            <a:fillRect/>
          </a:stretch>
        </p:blipFill>
        <p:spPr>
          <a:xfrm>
            <a:off x="454325" y="2658374"/>
            <a:ext cx="2743200" cy="1828800"/>
          </a:xfrm>
          <a:prstGeom prst="rect">
            <a:avLst/>
          </a:prstGeom>
        </p:spPr>
      </p:pic>
      <p:pic>
        <p:nvPicPr>
          <p:cNvPr id="25" name="Picture 25" descr="Easter Egg Grass · Free image on Pixabay">
            <a:extLst>
              <a:ext uri="{FF2B5EF4-FFF2-40B4-BE49-F238E27FC236}">
                <a16:creationId xmlns:a16="http://schemas.microsoft.com/office/drawing/2014/main" id="{8807574D-F0DD-48DF-96DF-781AC74255E7}"/>
              </a:ext>
            </a:extLst>
          </p:cNvPr>
          <p:cNvPicPr>
            <a:picLocks noChangeAspect="1"/>
          </p:cNvPicPr>
          <p:nvPr/>
        </p:nvPicPr>
        <p:blipFill>
          <a:blip r:embed="rId19"/>
          <a:stretch>
            <a:fillRect/>
          </a:stretch>
        </p:blipFill>
        <p:spPr>
          <a:xfrm>
            <a:off x="9483306" y="246194"/>
            <a:ext cx="2743200" cy="1937385"/>
          </a:xfrm>
          <a:prstGeom prst="rect">
            <a:avLst/>
          </a:prstGeom>
        </p:spPr>
      </p:pic>
      <p:pic>
        <p:nvPicPr>
          <p:cNvPr id="26" name="Picture 26" descr="Free Images : nature, sunlight, moss, gift, decoration ...">
            <a:extLst>
              <a:ext uri="{FF2B5EF4-FFF2-40B4-BE49-F238E27FC236}">
                <a16:creationId xmlns:a16="http://schemas.microsoft.com/office/drawing/2014/main" id="{36D6A43C-9FB9-49A2-B75C-883CF98C0142}"/>
              </a:ext>
            </a:extLst>
          </p:cNvPr>
          <p:cNvPicPr>
            <a:picLocks noChangeAspect="1"/>
          </p:cNvPicPr>
          <p:nvPr/>
        </p:nvPicPr>
        <p:blipFill>
          <a:blip r:embed="rId20"/>
          <a:stretch>
            <a:fillRect/>
          </a:stretch>
        </p:blipFill>
        <p:spPr>
          <a:xfrm>
            <a:off x="6751608" y="99923"/>
            <a:ext cx="2743200" cy="2057400"/>
          </a:xfrm>
          <a:prstGeom prst="rect">
            <a:avLst/>
          </a:prstGeom>
        </p:spPr>
      </p:pic>
      <p:pic>
        <p:nvPicPr>
          <p:cNvPr id="27" name="Picture 27">
            <a:extLst>
              <a:ext uri="{FF2B5EF4-FFF2-40B4-BE49-F238E27FC236}">
                <a16:creationId xmlns:a16="http://schemas.microsoft.com/office/drawing/2014/main" id="{A47EF975-DC18-45E4-A597-6FFADDBBC749}"/>
              </a:ext>
            </a:extLst>
          </p:cNvPr>
          <p:cNvPicPr>
            <a:picLocks noChangeAspect="1"/>
          </p:cNvPicPr>
          <p:nvPr/>
        </p:nvPicPr>
        <p:blipFill>
          <a:blip r:embed="rId21">
            <a:extLst>
              <a:ext uri="{837473B0-CC2E-450A-ABE3-18F120FF3D39}">
                <a1611:picAttrSrcUrl xmlns="" xmlns:a1611="http://schemas.microsoft.com/office/drawing/2016/11/main" r:id="rId22"/>
              </a:ext>
            </a:extLst>
          </a:blip>
          <a:stretch>
            <a:fillRect/>
          </a:stretch>
        </p:blipFill>
        <p:spPr>
          <a:xfrm>
            <a:off x="4249947" y="367618"/>
            <a:ext cx="2743200" cy="1723292"/>
          </a:xfrm>
          <a:prstGeom prst="rect">
            <a:avLst/>
          </a:prstGeom>
        </p:spPr>
      </p:pic>
      <p:sp>
        <p:nvSpPr>
          <p:cNvPr id="28" name="TextBox 27">
            <a:extLst>
              <a:ext uri="{FF2B5EF4-FFF2-40B4-BE49-F238E27FC236}">
                <a16:creationId xmlns:a16="http://schemas.microsoft.com/office/drawing/2014/main" id="{1202FBBE-0E39-4001-9EBF-2A166FEE6D87}"/>
              </a:ext>
            </a:extLst>
          </p:cNvPr>
          <p:cNvSpPr txBox="1"/>
          <p:nvPr/>
        </p:nvSpPr>
        <p:spPr>
          <a:xfrm>
            <a:off x="4724400" y="4291013"/>
            <a:ext cx="2743200" cy="317500"/>
          </a:xfrm>
          <a:prstGeom prst="rect">
            <a:avLst/>
          </a:prstGeom>
        </p:spPr>
        <p:txBody>
          <a:bodyPr>
            <a:normAutofit fontScale="47500" lnSpcReduction="20000"/>
          </a:bodyPr>
          <a:lstStyle/>
          <a:p>
            <a:r>
              <a:rPr lang="en-US">
                <a:hlinkClick r:id="rId22"/>
              </a:rPr>
              <a:t>This Photo</a:t>
            </a:r>
            <a:r>
              <a:rPr lang="en-US"/>
              <a:t> by Unknown author is licensed under </a:t>
            </a:r>
            <a:r>
              <a:rPr lang="en-US">
                <a:hlinkClick r:id="rId23"/>
              </a:rPr>
              <a:t>CC BY-NC</a:t>
            </a:r>
            <a:r>
              <a:rPr lang="en-US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6008498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15B0122-D6A1-43A3-B6CB-6F9C0B38289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>
                <a:cs typeface="Calibri Light"/>
              </a:rPr>
              <a:t>Bwyd</a:t>
            </a:r>
            <a:r>
              <a:rPr lang="en-US" dirty="0">
                <a:cs typeface="Calibri Light"/>
              </a:rPr>
              <a:t>  </a:t>
            </a:r>
            <a:r>
              <a:rPr lang="en-US" dirty="0" err="1">
                <a:cs typeface="Calibri Light"/>
              </a:rPr>
              <a:t>Pasg</a:t>
            </a:r>
          </a:p>
        </p:txBody>
      </p:sp>
      <p:pic>
        <p:nvPicPr>
          <p:cNvPr id="5" name="Picture 5" descr="A picture containing food, vegetable, container, different&#10;&#10;Description automatically generated">
            <a:extLst>
              <a:ext uri="{FF2B5EF4-FFF2-40B4-BE49-F238E27FC236}">
                <a16:creationId xmlns:a16="http://schemas.microsoft.com/office/drawing/2014/main" id="{4780DC30-5CD7-401C-9052-776DD45A8076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>
          <a:blip r:embed="rId2">
            <a:extLst>
              <a:ext uri="{837473B0-CC2E-450A-ABE3-18F120FF3D39}">
                <a1611:picAttrSrcUrl xmlns=""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727724" y="1710606"/>
            <a:ext cx="2900892" cy="4351338"/>
          </a:xfrm>
        </p:spPr>
      </p:pic>
      <p:pic>
        <p:nvPicPr>
          <p:cNvPr id="8" name="Picture 8">
            <a:extLst>
              <a:ext uri="{FF2B5EF4-FFF2-40B4-BE49-F238E27FC236}">
                <a16:creationId xmlns:a16="http://schemas.microsoft.com/office/drawing/2014/main" id="{41FACF6D-7662-4965-B873-DDBF082804FC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4">
            <a:extLst>
              <a:ext uri="{837473B0-CC2E-450A-ABE3-18F120FF3D39}">
                <a1611:picAttrSrcUrl xmlns="" xmlns:a1611="http://schemas.microsoft.com/office/drawing/2016/11/main" r:id="rId5"/>
              </a:ext>
            </a:extLst>
          </a:blip>
          <a:stretch>
            <a:fillRect/>
          </a:stretch>
        </p:blipFill>
        <p:spPr>
          <a:xfrm>
            <a:off x="3550515" y="-299"/>
            <a:ext cx="3581348" cy="4351338"/>
          </a:xfr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9A0CB8E1-9DCD-4B47-929D-379055EE5AA8}"/>
              </a:ext>
            </a:extLst>
          </p:cNvPr>
          <p:cNvSpPr txBox="1"/>
          <p:nvPr/>
        </p:nvSpPr>
        <p:spPr>
          <a:xfrm>
            <a:off x="727195" y="6061944"/>
            <a:ext cx="2901950" cy="317500"/>
          </a:xfrm>
          <a:prstGeom prst="rect">
            <a:avLst/>
          </a:prstGeom>
        </p:spPr>
        <p:txBody>
          <a:bodyPr>
            <a:normAutofit fontScale="47500" lnSpcReduction="20000"/>
          </a:bodyPr>
          <a:lstStyle/>
          <a:p>
            <a:r>
              <a:rPr lang="en-US">
                <a:hlinkClick r:id="rId3"/>
              </a:rPr>
              <a:t>This Photo</a:t>
            </a:r>
            <a:r>
              <a:rPr lang="en-US"/>
              <a:t> by Unknown author is licensed under </a:t>
            </a:r>
            <a:r>
              <a:rPr lang="en-US">
                <a:hlinkClick r:id="rId6"/>
              </a:rPr>
              <a:t>CC BY-SA-NC</a:t>
            </a:r>
            <a:r>
              <a:rPr lang="en-US"/>
              <a:t>.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FC078BB4-3DA7-4B1F-9027-A56937EBA6E9}"/>
              </a:ext>
            </a:extLst>
          </p:cNvPr>
          <p:cNvSpPr txBox="1"/>
          <p:nvPr/>
        </p:nvSpPr>
        <p:spPr>
          <a:xfrm>
            <a:off x="6972300" y="6176963"/>
            <a:ext cx="3581400" cy="317500"/>
          </a:xfrm>
          <a:prstGeom prst="rect">
            <a:avLst/>
          </a:prstGeom>
        </p:spPr>
        <p:txBody>
          <a:bodyPr>
            <a:normAutofit fontScale="55000" lnSpcReduction="20000"/>
          </a:bodyPr>
          <a:lstStyle/>
          <a:p>
            <a:r>
              <a:rPr lang="en-US">
                <a:hlinkClick r:id="rId5"/>
              </a:rPr>
              <a:t>This Photo</a:t>
            </a:r>
            <a:r>
              <a:rPr lang="en-US"/>
              <a:t> by Unknown author is licensed under </a:t>
            </a:r>
            <a:r>
              <a:rPr lang="en-US">
                <a:hlinkClick r:id="rId7"/>
              </a:rPr>
              <a:t>CC BY-NC-ND</a:t>
            </a:r>
            <a:r>
              <a:rPr lang="en-US"/>
              <a:t>.</a:t>
            </a:r>
          </a:p>
        </p:txBody>
      </p:sp>
      <p:pic>
        <p:nvPicPr>
          <p:cNvPr id="11" name="Picture 11" descr="A picture containing cake, pink, food, dessert&#10;&#10;Description automatically generated">
            <a:extLst>
              <a:ext uri="{FF2B5EF4-FFF2-40B4-BE49-F238E27FC236}">
                <a16:creationId xmlns:a16="http://schemas.microsoft.com/office/drawing/2014/main" id="{1B543DE9-BBC7-47F4-8471-4793E9336177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837473B0-CC2E-450A-ABE3-18F120FF3D39}">
                <a1611:picAttrSrcUrl xmlns="" xmlns:a1611="http://schemas.microsoft.com/office/drawing/2016/11/main" r:id="rId9"/>
              </a:ext>
            </a:extLst>
          </a:blip>
          <a:stretch>
            <a:fillRect/>
          </a:stretch>
        </p:blipFill>
        <p:spPr>
          <a:xfrm>
            <a:off x="10324784" y="192657"/>
            <a:ext cx="1865376" cy="4114800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8EA907CE-8EF1-4FFA-AC37-F89F36FBD776}"/>
              </a:ext>
            </a:extLst>
          </p:cNvPr>
          <p:cNvSpPr txBox="1"/>
          <p:nvPr/>
        </p:nvSpPr>
        <p:spPr>
          <a:xfrm>
            <a:off x="5162550" y="5486400"/>
            <a:ext cx="1866900" cy="317500"/>
          </a:xfrm>
          <a:prstGeom prst="rect">
            <a:avLst/>
          </a:prstGeom>
        </p:spPr>
        <p:txBody>
          <a:bodyPr>
            <a:normAutofit fontScale="47500" lnSpcReduction="20000"/>
          </a:bodyPr>
          <a:lstStyle/>
          <a:p>
            <a:r>
              <a:rPr lang="en-US">
                <a:hlinkClick r:id="rId9"/>
              </a:rPr>
              <a:t>This Photo</a:t>
            </a:r>
            <a:r>
              <a:rPr lang="en-US"/>
              <a:t> by Unknown author is licensed under </a:t>
            </a:r>
            <a:r>
              <a:rPr lang="en-US">
                <a:hlinkClick r:id="rId7"/>
              </a:rPr>
              <a:t>CC BY-NC-ND</a:t>
            </a:r>
            <a:r>
              <a:rPr lang="en-US"/>
              <a:t>.</a:t>
            </a:r>
          </a:p>
        </p:txBody>
      </p:sp>
      <p:pic>
        <p:nvPicPr>
          <p:cNvPr id="14" name="Picture 14" descr="A picture containing cup, coffee, breakfast&#10;&#10;Description automatically generated">
            <a:extLst>
              <a:ext uri="{FF2B5EF4-FFF2-40B4-BE49-F238E27FC236}">
                <a16:creationId xmlns:a16="http://schemas.microsoft.com/office/drawing/2014/main" id="{AEEB2626-B085-4079-9B09-8A5EE976CA58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837473B0-CC2E-450A-ABE3-18F120FF3D39}">
                <a1611:picAttrSrcUrl xmlns="" xmlns:a1611="http://schemas.microsoft.com/office/drawing/2016/11/main" r:id="rId11"/>
              </a:ext>
            </a:extLst>
          </a:blip>
          <a:stretch>
            <a:fillRect/>
          </a:stretch>
        </p:blipFill>
        <p:spPr>
          <a:xfrm>
            <a:off x="6909759" y="4796767"/>
            <a:ext cx="2743200" cy="1807710"/>
          </a:xfrm>
          <a:prstGeom prst="rect">
            <a:avLst/>
          </a:prstGeom>
        </p:spPr>
      </p:pic>
      <p:sp>
        <p:nvSpPr>
          <p:cNvPr id="15" name="TextBox 14">
            <a:extLst>
              <a:ext uri="{FF2B5EF4-FFF2-40B4-BE49-F238E27FC236}">
                <a16:creationId xmlns:a16="http://schemas.microsoft.com/office/drawing/2014/main" id="{ABA6F7FC-CB85-4ADF-8C15-D11DD02930E4}"/>
              </a:ext>
            </a:extLst>
          </p:cNvPr>
          <p:cNvSpPr txBox="1"/>
          <p:nvPr/>
        </p:nvSpPr>
        <p:spPr>
          <a:xfrm>
            <a:off x="4724400" y="4332288"/>
            <a:ext cx="2743200" cy="317500"/>
          </a:xfrm>
          <a:prstGeom prst="rect">
            <a:avLst/>
          </a:prstGeom>
        </p:spPr>
        <p:txBody>
          <a:bodyPr>
            <a:normAutofit fontScale="47500" lnSpcReduction="20000"/>
          </a:bodyPr>
          <a:lstStyle/>
          <a:p>
            <a:r>
              <a:rPr lang="en-US">
                <a:hlinkClick r:id="rId11"/>
              </a:rPr>
              <a:t>This Photo</a:t>
            </a:r>
            <a:r>
              <a:rPr lang="en-US"/>
              <a:t> by Unknown author is licensed under </a:t>
            </a:r>
            <a:r>
              <a:rPr lang="en-US">
                <a:hlinkClick r:id="rId12"/>
              </a:rPr>
              <a:t>CC BY</a:t>
            </a:r>
            <a:r>
              <a:rPr lang="en-US"/>
              <a:t>.</a:t>
            </a:r>
          </a:p>
        </p:txBody>
      </p:sp>
      <p:pic>
        <p:nvPicPr>
          <p:cNvPr id="17" name="Picture 17" descr="A picture containing plate, different, several, containing&#10;&#10;Description automatically generated">
            <a:extLst>
              <a:ext uri="{FF2B5EF4-FFF2-40B4-BE49-F238E27FC236}">
                <a16:creationId xmlns:a16="http://schemas.microsoft.com/office/drawing/2014/main" id="{0039DEE3-6BD0-4171-8498-D6D3208AA4FA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837473B0-CC2E-450A-ABE3-18F120FF3D39}">
                <a1611:picAttrSrcUrl xmlns="" xmlns:a1611="http://schemas.microsoft.com/office/drawing/2016/11/main" r:id="rId14"/>
              </a:ext>
            </a:extLst>
          </a:blip>
          <a:stretch>
            <a:fillRect/>
          </a:stretch>
        </p:blipFill>
        <p:spPr>
          <a:xfrm>
            <a:off x="9641457" y="4240210"/>
            <a:ext cx="2743199" cy="1828146"/>
          </a:xfrm>
          <a:prstGeom prst="rect">
            <a:avLst/>
          </a:prstGeom>
        </p:spPr>
      </p:pic>
      <p:sp>
        <p:nvSpPr>
          <p:cNvPr id="18" name="TextBox 17">
            <a:extLst>
              <a:ext uri="{FF2B5EF4-FFF2-40B4-BE49-F238E27FC236}">
                <a16:creationId xmlns:a16="http://schemas.microsoft.com/office/drawing/2014/main" id="{7C2E6C53-5C46-44B6-B8A6-4DE962B546BC}"/>
              </a:ext>
            </a:extLst>
          </p:cNvPr>
          <p:cNvSpPr txBox="1"/>
          <p:nvPr/>
        </p:nvSpPr>
        <p:spPr>
          <a:xfrm>
            <a:off x="4724400" y="4343400"/>
            <a:ext cx="2743200" cy="317500"/>
          </a:xfrm>
          <a:prstGeom prst="rect">
            <a:avLst/>
          </a:prstGeom>
        </p:spPr>
        <p:txBody>
          <a:bodyPr>
            <a:normAutofit fontScale="47500" lnSpcReduction="20000"/>
          </a:bodyPr>
          <a:lstStyle/>
          <a:p>
            <a:r>
              <a:rPr lang="en-US">
                <a:hlinkClick r:id="rId14"/>
              </a:rPr>
              <a:t>This Photo</a:t>
            </a:r>
            <a:r>
              <a:rPr lang="en-US"/>
              <a:t> by Unknown author is licensed under </a:t>
            </a:r>
            <a:r>
              <a:rPr lang="en-US">
                <a:hlinkClick r:id="rId7"/>
              </a:rPr>
              <a:t>CC BY-NC-ND</a:t>
            </a:r>
            <a:r>
              <a:rPr lang="en-US"/>
              <a:t>.</a:t>
            </a:r>
          </a:p>
        </p:txBody>
      </p:sp>
      <p:pic>
        <p:nvPicPr>
          <p:cNvPr id="20" name="Picture 20" descr="A picture containing food, bread, flour&#10;&#10;Description automatically generated">
            <a:extLst>
              <a:ext uri="{FF2B5EF4-FFF2-40B4-BE49-F238E27FC236}">
                <a16:creationId xmlns:a16="http://schemas.microsoft.com/office/drawing/2014/main" id="{27DA5273-4536-4E69-A8BD-5A3DCFC69181}"/>
              </a:ext>
            </a:extLst>
          </p:cNvPr>
          <p:cNvPicPr>
            <a:picLocks noChangeAspect="1"/>
          </p:cNvPicPr>
          <p:nvPr/>
        </p:nvPicPr>
        <p:blipFill>
          <a:blip r:embed="rId15">
            <a:extLst>
              <a:ext uri="{837473B0-CC2E-450A-ABE3-18F120FF3D39}">
                <a1611:picAttrSrcUrl xmlns="" xmlns:a1611="http://schemas.microsoft.com/office/drawing/2016/11/main" r:id="rId16"/>
              </a:ext>
            </a:extLst>
          </a:blip>
          <a:stretch>
            <a:fillRect/>
          </a:stretch>
        </p:blipFill>
        <p:spPr>
          <a:xfrm>
            <a:off x="7235046" y="736481"/>
            <a:ext cx="3070284" cy="2135756"/>
          </a:xfrm>
          <a:prstGeom prst="rect">
            <a:avLst/>
          </a:prstGeom>
        </p:spPr>
      </p:pic>
      <p:sp>
        <p:nvSpPr>
          <p:cNvPr id="21" name="TextBox 20">
            <a:extLst>
              <a:ext uri="{FF2B5EF4-FFF2-40B4-BE49-F238E27FC236}">
                <a16:creationId xmlns:a16="http://schemas.microsoft.com/office/drawing/2014/main" id="{B8654084-E37A-4BB2-BCF5-4A80D3F34870}"/>
              </a:ext>
            </a:extLst>
          </p:cNvPr>
          <p:cNvSpPr txBox="1"/>
          <p:nvPr/>
        </p:nvSpPr>
        <p:spPr>
          <a:xfrm flipV="1">
            <a:off x="7235046" y="3779207"/>
            <a:ext cx="3084661" cy="990840"/>
          </a:xfrm>
          <a:prstGeom prst="rect">
            <a:avLst/>
          </a:prstGeom>
        </p:spPr>
        <p:txBody>
          <a:bodyPr>
            <a:normAutofit/>
          </a:bodyPr>
          <a:lstStyle/>
          <a:p>
            <a:r>
              <a:rPr lang="en-US">
                <a:hlinkClick r:id="rId16"/>
              </a:rPr>
              <a:t>This Photo</a:t>
            </a:r>
            <a:r>
              <a:rPr lang="en-US"/>
              <a:t> by Unknown author is licensed under </a:t>
            </a:r>
            <a:r>
              <a:rPr lang="en-US">
                <a:hlinkClick r:id="rId7"/>
              </a:rPr>
              <a:t>CC BY-NC-ND</a:t>
            </a:r>
            <a:r>
              <a:rPr lang="en-US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418407756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racture"/>
      </p:transition>
    </mc:Choice>
    <mc:Fallback xmlns=""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438772-6DF3-4B5E-AC8B-6146C9124F1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cs typeface="Calibri Light"/>
              </a:rPr>
              <a:t>IESU </a:t>
            </a:r>
            <a:r>
              <a:rPr lang="en-US" dirty="0" err="1">
                <a:cs typeface="Calibri Light"/>
              </a:rPr>
              <a:t>ar</a:t>
            </a:r>
            <a:r>
              <a:rPr lang="en-US" dirty="0">
                <a:cs typeface="Calibri Light"/>
              </a:rPr>
              <a:t> y </a:t>
            </a:r>
            <a:r>
              <a:rPr lang="en-US" dirty="0" err="1">
                <a:cs typeface="Calibri Light"/>
              </a:rPr>
              <a:t>groes</a:t>
            </a:r>
            <a:r>
              <a:rPr lang="en-US" dirty="0">
                <a:cs typeface="Calibri Light"/>
              </a:rPr>
              <a:t>.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0C35D83-1822-4E30-89A5-B645F0878B28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err="1">
                <a:cs typeface="Calibri"/>
              </a:rPr>
              <a:t>Dydd</a:t>
            </a:r>
            <a:r>
              <a:rPr lang="en-US" dirty="0">
                <a:cs typeface="Calibri"/>
              </a:rPr>
              <a:t> </a:t>
            </a:r>
            <a:r>
              <a:rPr lang="en-US" dirty="0" err="1">
                <a:cs typeface="Calibri"/>
              </a:rPr>
              <a:t>Gwener</a:t>
            </a:r>
            <a:r>
              <a:rPr lang="en-US" dirty="0">
                <a:cs typeface="Calibri"/>
              </a:rPr>
              <a:t> y </a:t>
            </a:r>
            <a:r>
              <a:rPr lang="en-US" dirty="0" err="1">
                <a:cs typeface="Calibri"/>
              </a:rPr>
              <a:t>Groglith</a:t>
            </a:r>
            <a:endParaRPr lang="en-US" dirty="0" err="1"/>
          </a:p>
        </p:txBody>
      </p:sp>
      <p:pic>
        <p:nvPicPr>
          <p:cNvPr id="7" name="Picture 7" descr="Jesus Christ Christianity · Free photo on Pixabay">
            <a:extLst>
              <a:ext uri="{FF2B5EF4-FFF2-40B4-BE49-F238E27FC236}">
                <a16:creationId xmlns:a16="http://schemas.microsoft.com/office/drawing/2014/main" id="{E28F9355-F0F8-44F5-99E9-CA2738C6C2E4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2"/>
          <a:stretch>
            <a:fillRect/>
          </a:stretch>
        </p:blipFill>
        <p:spPr>
          <a:xfrm>
            <a:off x="-4624" y="3166433"/>
            <a:ext cx="2763441" cy="3684588"/>
          </a:xfrm>
        </p:spPr>
      </p:pic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E7D372FF-E537-4264-8FEF-34A7322D931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en-US" dirty="0" err="1">
                <a:cs typeface="Calibri"/>
              </a:rPr>
              <a:t>Ar</a:t>
            </a:r>
            <a:r>
              <a:rPr lang="en-US" dirty="0">
                <a:cs typeface="Calibri"/>
              </a:rPr>
              <a:t> </a:t>
            </a:r>
            <a:r>
              <a:rPr lang="en-US" dirty="0" err="1">
                <a:cs typeface="Calibri"/>
              </a:rPr>
              <a:t>ddydd</a:t>
            </a:r>
            <a:r>
              <a:rPr lang="en-US" dirty="0">
                <a:cs typeface="Calibri"/>
              </a:rPr>
              <a:t> Sul </a:t>
            </a:r>
            <a:r>
              <a:rPr lang="en-US" dirty="0" err="1">
                <a:cs typeface="Calibri"/>
              </a:rPr>
              <a:t>atgyfododd</a:t>
            </a:r>
            <a:r>
              <a:rPr lang="en-US" dirty="0">
                <a:cs typeface="Calibri"/>
              </a:rPr>
              <a:t> </a:t>
            </a:r>
            <a:r>
              <a:rPr lang="en-US" dirty="0" err="1">
                <a:cs typeface="Calibri"/>
              </a:rPr>
              <a:t>Iesu</a:t>
            </a:r>
            <a:r>
              <a:rPr lang="en-US" dirty="0">
                <a:cs typeface="Calibri"/>
              </a:rPr>
              <a:t>!</a:t>
            </a:r>
            <a:endParaRPr lang="en-US" dirty="0"/>
          </a:p>
        </p:txBody>
      </p:sp>
      <p:pic>
        <p:nvPicPr>
          <p:cNvPr id="8" name="Picture 8" descr="Jesus Free Stock Photo - Public Domain Pictures">
            <a:extLst>
              <a:ext uri="{FF2B5EF4-FFF2-40B4-BE49-F238E27FC236}">
                <a16:creationId xmlns:a16="http://schemas.microsoft.com/office/drawing/2014/main" id="{C4C0BF44-D2AC-4A23-81A6-11370F0864CE}"/>
              </a:ext>
            </a:extLst>
          </p:cNvPr>
          <p:cNvPicPr>
            <a:picLocks noGrp="1" noChangeAspect="1"/>
          </p:cNvPicPr>
          <p:nvPr>
            <p:ph sz="quarter" idx="4"/>
          </p:nvPr>
        </p:nvPicPr>
        <p:blipFill>
          <a:blip r:embed="rId3"/>
          <a:stretch>
            <a:fillRect/>
          </a:stretch>
        </p:blipFill>
        <p:spPr>
          <a:xfrm>
            <a:off x="8628277" y="2691981"/>
            <a:ext cx="2844580" cy="4259682"/>
          </a:xfrm>
        </p:spPr>
      </p:pic>
      <p:pic>
        <p:nvPicPr>
          <p:cNvPr id="9" name="Picture 9" descr="A picture containing sky, outdoor, clouds, cloudy&#10;&#10;Description automatically generated">
            <a:extLst>
              <a:ext uri="{FF2B5EF4-FFF2-40B4-BE49-F238E27FC236}">
                <a16:creationId xmlns:a16="http://schemas.microsoft.com/office/drawing/2014/main" id="{048257A9-C53B-4E50-83C1-896C330C126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837473B0-CC2E-450A-ABE3-18F120FF3D39}">
                <a1611:picAttrSrcUrl xmlns="" xmlns:a1611="http://schemas.microsoft.com/office/drawing/2016/11/main" r:id="rId5"/>
              </a:ext>
            </a:extLst>
          </a:blip>
          <a:stretch>
            <a:fillRect/>
          </a:stretch>
        </p:blipFill>
        <p:spPr>
          <a:xfrm>
            <a:off x="4413044" y="2913658"/>
            <a:ext cx="2762063" cy="2727212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55DC4AA0-CB06-4343-8A02-630B750F6BA0}"/>
              </a:ext>
            </a:extLst>
          </p:cNvPr>
          <p:cNvSpPr txBox="1"/>
          <p:nvPr/>
        </p:nvSpPr>
        <p:spPr>
          <a:xfrm>
            <a:off x="5218113" y="4303713"/>
            <a:ext cx="1755775" cy="317500"/>
          </a:xfrm>
          <a:prstGeom prst="rect">
            <a:avLst/>
          </a:prstGeom>
        </p:spPr>
        <p:txBody>
          <a:bodyPr>
            <a:normAutofit fontScale="47500" lnSpcReduction="20000"/>
          </a:bodyPr>
          <a:lstStyle/>
          <a:p>
            <a:r>
              <a:rPr lang="en-US">
                <a:hlinkClick r:id="rId5"/>
              </a:rPr>
              <a:t>This Photo</a:t>
            </a:r>
            <a:r>
              <a:rPr lang="en-US"/>
              <a:t> by Unknown author is licensed under </a:t>
            </a:r>
            <a:r>
              <a:rPr lang="en-US">
                <a:hlinkClick r:id="rId6"/>
              </a:rPr>
              <a:t>CC BY-NC-ND</a:t>
            </a:r>
            <a:r>
              <a:rPr lang="en-US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7601643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switch dir="r"/>
      </p:transition>
    </mc:Choice>
    <mc:Fallback xmlns=""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4" name="Rectangle 13">
            <a:extLst>
              <a:ext uri="{FF2B5EF4-FFF2-40B4-BE49-F238E27FC236}">
                <a16:creationId xmlns:a16="http://schemas.microsoft.com/office/drawing/2014/main" id="{022BDE4A-8A20-4A69-9C5A-581C82036A4D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B992BAA-E0DD-44EE-A780-56431C90AEB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01684" y="170412"/>
            <a:ext cx="10178934" cy="1328730"/>
          </a:xfrm>
        </p:spPr>
        <p:txBody>
          <a:bodyPr vert="horz" lIns="91440" tIns="45720" rIns="91440" bIns="45720" rtlCol="0" anchor="b">
            <a:normAutofit fontScale="90000"/>
          </a:bodyPr>
          <a:lstStyle/>
          <a:p>
            <a:pPr algn="ctr"/>
            <a:r>
              <a:rPr lang="en-US" sz="5200" dirty="0">
                <a:cs typeface="Calibri Light"/>
              </a:rPr>
              <a:t>Mae </a:t>
            </a:r>
            <a:r>
              <a:rPr lang="en-US" sz="5200" dirty="0" err="1">
                <a:cs typeface="Calibri Light"/>
              </a:rPr>
              <a:t>cywion</a:t>
            </a:r>
            <a:r>
              <a:rPr lang="en-US" sz="5200" dirty="0">
                <a:cs typeface="Calibri Light"/>
              </a:rPr>
              <a:t> </a:t>
            </a:r>
            <a:r>
              <a:rPr lang="en-US" sz="5200" dirty="0" err="1">
                <a:cs typeface="Calibri Light"/>
              </a:rPr>
              <a:t>yn</a:t>
            </a:r>
            <a:r>
              <a:rPr lang="en-US" sz="5200" dirty="0">
                <a:cs typeface="Calibri Light"/>
              </a:rPr>
              <a:t> </a:t>
            </a:r>
            <a:r>
              <a:rPr lang="en-US" sz="5200" dirty="0" err="1">
                <a:cs typeface="Calibri Light"/>
              </a:rPr>
              <a:t>cael</a:t>
            </a:r>
            <a:r>
              <a:rPr lang="en-US" sz="5200" dirty="0">
                <a:cs typeface="Calibri Light"/>
              </a:rPr>
              <a:t> </a:t>
            </a:r>
            <a:r>
              <a:rPr lang="en-US" sz="5200" dirty="0" err="1">
                <a:cs typeface="Calibri Light"/>
              </a:rPr>
              <a:t>eu</a:t>
            </a:r>
            <a:r>
              <a:rPr lang="en-US" sz="5200" dirty="0">
                <a:cs typeface="Calibri Light"/>
              </a:rPr>
              <a:t> </a:t>
            </a:r>
            <a:r>
              <a:rPr lang="en-US" sz="5200" dirty="0" err="1">
                <a:cs typeface="Calibri Light"/>
              </a:rPr>
              <a:t>geni</a:t>
            </a:r>
            <a:r>
              <a:rPr lang="en-US" sz="5200" dirty="0">
                <a:cs typeface="Calibri Light"/>
              </a:rPr>
              <a:t> </a:t>
            </a:r>
            <a:r>
              <a:rPr lang="en-US" sz="5200" dirty="0" err="1">
                <a:cs typeface="Calibri Light"/>
              </a:rPr>
              <a:t>adeg</a:t>
            </a:r>
            <a:r>
              <a:rPr lang="en-US" sz="5200" dirty="0">
                <a:cs typeface="Calibri Light"/>
              </a:rPr>
              <a:t> y </a:t>
            </a:r>
            <a:r>
              <a:rPr lang="en-US" sz="5200" dirty="0" err="1">
                <a:cs typeface="Calibri Light"/>
              </a:rPr>
              <a:t>Pasg</a:t>
            </a:r>
            <a:r>
              <a:rPr lang="en-US" sz="5200" dirty="0">
                <a:cs typeface="Calibri Light"/>
              </a:rPr>
              <a:t>.</a:t>
            </a:r>
            <a:endParaRPr lang="en-US" sz="5200" kern="1200" dirty="0">
              <a:solidFill>
                <a:schemeClr val="tx1"/>
              </a:solidFill>
              <a:latin typeface="+mj-lt"/>
              <a:cs typeface="Calibri Light"/>
            </a:endParaRPr>
          </a:p>
        </p:txBody>
      </p:sp>
      <p:pic>
        <p:nvPicPr>
          <p:cNvPr id="8" name="Picture 8">
            <a:extLst>
              <a:ext uri="{FF2B5EF4-FFF2-40B4-BE49-F238E27FC236}">
                <a16:creationId xmlns:a16="http://schemas.microsoft.com/office/drawing/2014/main" id="{C0319E6B-B87E-4415-B51E-B11CB93B5B7B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 rotWithShape="1">
          <a:blip r:embed="rId2">
            <a:extLst>
              <a:ext uri="{837473B0-CC2E-450A-ABE3-18F120FF3D39}">
                <a1611:picAttrSrcUrl xmlns="" xmlns:a1611="http://schemas.microsoft.com/office/drawing/2016/11/main" r:id="rId3"/>
              </a:ext>
            </a:extLst>
          </a:blip>
          <a:srcRect l="428" r="3" b="3"/>
          <a:stretch/>
        </p:blipFill>
        <p:spPr>
          <a:xfrm>
            <a:off x="6280364" y="2151655"/>
            <a:ext cx="5803323" cy="3890357"/>
          </a:xfrm>
          <a:prstGeom prst="rect">
            <a:avLst/>
          </a:prstGeom>
        </p:spPr>
      </p:pic>
      <p:pic>
        <p:nvPicPr>
          <p:cNvPr id="5" name="Picture 5" descr="A picture containing ground, outdoor, grass, bird&#10;&#10;Description automatically generated">
            <a:extLst>
              <a:ext uri="{FF2B5EF4-FFF2-40B4-BE49-F238E27FC236}">
                <a16:creationId xmlns:a16="http://schemas.microsoft.com/office/drawing/2014/main" id="{F9C20A19-7E03-4123-900F-98374B5E3013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 rotWithShape="1">
          <a:blip r:embed="rId4">
            <a:extLst>
              <a:ext uri="{837473B0-CC2E-450A-ABE3-18F120FF3D39}">
                <a1611:picAttrSrcUrl xmlns="" xmlns:a1611="http://schemas.microsoft.com/office/drawing/2016/11/main" r:id="rId5"/>
              </a:ext>
            </a:extLst>
          </a:blip>
          <a:srcRect r="430" b="3"/>
          <a:stretch/>
        </p:blipFill>
        <p:spPr>
          <a:xfrm>
            <a:off x="352727" y="2151656"/>
            <a:ext cx="5803323" cy="3890357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48570D41-E536-432F-AB30-4DB2D4043B28}"/>
              </a:ext>
            </a:extLst>
          </p:cNvPr>
          <p:cNvSpPr txBox="1"/>
          <p:nvPr/>
        </p:nvSpPr>
        <p:spPr>
          <a:xfrm>
            <a:off x="9792013" y="6100750"/>
            <a:ext cx="2201244" cy="200055"/>
          </a:xfrm>
          <a:prstGeom prst="rect">
            <a:avLst/>
          </a:prstGeom>
          <a:solidFill>
            <a:srgbClr val="000000"/>
          </a:solidFill>
        </p:spPr>
        <p:txBody>
          <a:bodyPr wrap="none">
            <a:spAutoFit/>
          </a:bodyPr>
          <a:lstStyle/>
          <a:p>
            <a:pPr algn="r">
              <a:spcAft>
                <a:spcPts val="600"/>
              </a:spcAft>
            </a:pPr>
            <a:r>
              <a:rPr lang="en-US" sz="700">
                <a:solidFill>
                  <a:srgbClr val="FFFFFF"/>
                </a:solidFill>
                <a:hlinkClick r:id="rId5">
                  <a:extLst>
                    <a:ext uri="{A12FA001-AC4F-418D-AE19-62706E023703}">
                      <ahyp:hlinkClr xmlns="" xmlns:ahyp="http://schemas.microsoft.com/office/drawing/2018/hyperlinkcolor" val="tx"/>
                    </a:ext>
                  </a:extLst>
                </a:hlinkClick>
              </a:rPr>
              <a:t>This Photo</a:t>
            </a:r>
            <a:r>
              <a:rPr lang="en-US" sz="700">
                <a:solidFill>
                  <a:srgbClr val="FFFFFF"/>
                </a:solidFill>
              </a:rPr>
              <a:t> by Unknown author is licensed under </a:t>
            </a:r>
            <a:r>
              <a:rPr lang="en-US" sz="700">
                <a:solidFill>
                  <a:srgbClr val="FFFFFF"/>
                </a:solidFill>
                <a:hlinkClick r:id="rId6">
                  <a:extLst>
                    <a:ext uri="{A12FA001-AC4F-418D-AE19-62706E023703}">
                      <ahyp:hlinkClr xmlns="" xmlns:ahyp="http://schemas.microsoft.com/office/drawing/2018/hyperlinkcolor" val="tx"/>
                    </a:ext>
                  </a:extLst>
                </a:hlinkClick>
              </a:rPr>
              <a:t>CC BY</a:t>
            </a:r>
            <a:r>
              <a:rPr lang="en-US" sz="700">
                <a:solidFill>
                  <a:srgbClr val="FFFFFF"/>
                </a:solidFill>
              </a:rPr>
              <a:t>.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0F5C5264-F574-490D-8E02-32746DEDEE83}"/>
              </a:ext>
            </a:extLst>
          </p:cNvPr>
          <p:cNvSpPr txBox="1"/>
          <p:nvPr/>
        </p:nvSpPr>
        <p:spPr>
          <a:xfrm>
            <a:off x="3680596" y="6100750"/>
            <a:ext cx="2321468" cy="200055"/>
          </a:xfrm>
          <a:prstGeom prst="rect">
            <a:avLst/>
          </a:prstGeom>
          <a:solidFill>
            <a:srgbClr val="000000"/>
          </a:solidFill>
        </p:spPr>
        <p:txBody>
          <a:bodyPr wrap="none">
            <a:spAutoFit/>
          </a:bodyPr>
          <a:lstStyle/>
          <a:p>
            <a:pPr algn="r">
              <a:spcAft>
                <a:spcPts val="600"/>
              </a:spcAft>
            </a:pPr>
            <a:r>
              <a:rPr lang="en-US" sz="700">
                <a:solidFill>
                  <a:srgbClr val="FFFFFF"/>
                </a:solidFill>
                <a:hlinkClick r:id="rId3">
                  <a:extLst>
                    <a:ext uri="{A12FA001-AC4F-418D-AE19-62706E023703}">
                      <ahyp:hlinkClr xmlns="" xmlns:ahyp="http://schemas.microsoft.com/office/drawing/2018/hyperlinkcolor" val="tx"/>
                    </a:ext>
                  </a:extLst>
                </a:hlinkClick>
              </a:rPr>
              <a:t>This Photo</a:t>
            </a:r>
            <a:r>
              <a:rPr lang="en-US" sz="700">
                <a:solidFill>
                  <a:srgbClr val="FFFFFF"/>
                </a:solidFill>
              </a:rPr>
              <a:t> by Unknown author is licensed under </a:t>
            </a:r>
            <a:r>
              <a:rPr lang="en-US" sz="700">
                <a:solidFill>
                  <a:srgbClr val="FFFFFF"/>
                </a:solidFill>
                <a:hlinkClick r:id="rId7">
                  <a:extLst>
                    <a:ext uri="{A12FA001-AC4F-418D-AE19-62706E023703}">
                      <ahyp:hlinkClr xmlns="" xmlns:ahyp="http://schemas.microsoft.com/office/drawing/2018/hyperlinkcolor" val="tx"/>
                    </a:ext>
                  </a:extLst>
                </a:hlinkClick>
              </a:rPr>
              <a:t>CC BY-SA</a:t>
            </a:r>
            <a:r>
              <a:rPr lang="en-US" sz="700">
                <a:solidFill>
                  <a:srgbClr val="FFFFFF"/>
                </a:solidFill>
              </a:rPr>
              <a:t>.</a:t>
            </a:r>
          </a:p>
        </p:txBody>
      </p:sp>
      <p:pic>
        <p:nvPicPr>
          <p:cNvPr id="3" name="Picture 3">
            <a:extLst>
              <a:ext uri="{FF2B5EF4-FFF2-40B4-BE49-F238E27FC236}">
                <a16:creationId xmlns:a16="http://schemas.microsoft.com/office/drawing/2014/main" id="{FFCBC1D0-45F4-4382-A681-12F905AEE2CD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837473B0-CC2E-450A-ABE3-18F120FF3D39}">
                <a1611:picAttrSrcUrl xmlns="" xmlns:a1611="http://schemas.microsoft.com/office/drawing/2016/11/main" r:id="rId9"/>
              </a:ext>
            </a:extLst>
          </a:blip>
          <a:stretch>
            <a:fillRect/>
          </a:stretch>
        </p:blipFill>
        <p:spPr>
          <a:xfrm>
            <a:off x="15737457" y="960947"/>
            <a:ext cx="2743200" cy="1543050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0B9E514D-421F-4D0A-8B53-513EA3A7EE4A}"/>
              </a:ext>
            </a:extLst>
          </p:cNvPr>
          <p:cNvSpPr txBox="1"/>
          <p:nvPr/>
        </p:nvSpPr>
        <p:spPr>
          <a:xfrm>
            <a:off x="15737457" y="2503997"/>
            <a:ext cx="2743200" cy="317500"/>
          </a:xfrm>
          <a:prstGeom prst="rect">
            <a:avLst/>
          </a:prstGeom>
        </p:spPr>
        <p:txBody>
          <a:bodyPr>
            <a:normAutofit fontScale="47500" lnSpcReduction="20000"/>
          </a:bodyPr>
          <a:lstStyle/>
          <a:p>
            <a:r>
              <a:rPr lang="en-US">
                <a:hlinkClick r:id="rId9"/>
              </a:rPr>
              <a:t>This Photo</a:t>
            </a:r>
            <a:r>
              <a:rPr lang="en-US"/>
              <a:t> by Unknown author is licensed under </a:t>
            </a:r>
            <a:r>
              <a:rPr lang="en-US">
                <a:hlinkClick r:id="rId6"/>
              </a:rPr>
              <a:t>CC BY</a:t>
            </a:r>
            <a:r>
              <a:rPr lang="en-US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7169468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>
        <p14:glitter pattern="hexagon"/>
      </p:transition>
    </mc:Choice>
    <mc:Fallback xmlns=""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61C2778-0CB9-4AB5-8037-95D217FA81E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>
                <a:cs typeface="Calibri Light"/>
              </a:rPr>
              <a:t>Wyau</a:t>
            </a:r>
            <a:r>
              <a:rPr lang="en-US" dirty="0">
                <a:cs typeface="Calibri Light"/>
              </a:rPr>
              <a:t> </a:t>
            </a:r>
            <a:r>
              <a:rPr lang="en-US" dirty="0" err="1">
                <a:cs typeface="Calibri Light"/>
              </a:rPr>
              <a:t>siocled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1B8B0CF-4864-49FC-BFE9-7513E4338466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7" name="Picture 7" descr="A picture containing food, indoor, sweet, colorful&#10;&#10;Description automatically generated">
            <a:extLst>
              <a:ext uri="{FF2B5EF4-FFF2-40B4-BE49-F238E27FC236}">
                <a16:creationId xmlns:a16="http://schemas.microsoft.com/office/drawing/2014/main" id="{C6BC0DC7-1BB3-4090-9068-85E5211E0AA8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837473B0-CC2E-450A-ABE3-18F120FF3D39}">
                <a1611:picAttrSrcUrl xmlns=""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-5123" y="1441151"/>
            <a:ext cx="3339532" cy="3368287"/>
          </a:xfrm>
        </p:spPr>
      </p:pic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438F090D-0E0D-41D6-8F54-D9F12117410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" name="Picture 10">
            <a:extLst>
              <a:ext uri="{FF2B5EF4-FFF2-40B4-BE49-F238E27FC236}">
                <a16:creationId xmlns:a16="http://schemas.microsoft.com/office/drawing/2014/main" id="{1ACFD1C7-304D-4CAA-8024-65E554284C0C}"/>
              </a:ext>
            </a:extLst>
          </p:cNvPr>
          <p:cNvPicPr>
            <a:picLocks noGrp="1" noChangeAspect="1"/>
          </p:cNvPicPr>
          <p:nvPr>
            <p:ph sz="quarter" idx="4"/>
          </p:nvPr>
        </p:nvPicPr>
        <p:blipFill>
          <a:blip r:embed="rId4">
            <a:extLst>
              <a:ext uri="{837473B0-CC2E-450A-ABE3-18F120FF3D39}">
                <a1611:picAttrSrcUrl xmlns="" xmlns:a1611="http://schemas.microsoft.com/office/drawing/2016/11/main" r:id="rId5"/>
              </a:ext>
            </a:extLst>
          </a:blip>
          <a:stretch>
            <a:fillRect/>
          </a:stretch>
        </p:blipFill>
        <p:spPr>
          <a:xfrm>
            <a:off x="7077974" y="3485737"/>
            <a:ext cx="5183188" cy="3448547"/>
          </a:xfr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83B9316E-109A-47E9-87FD-51CBC8343113}"/>
              </a:ext>
            </a:extLst>
          </p:cNvPr>
          <p:cNvSpPr txBox="1"/>
          <p:nvPr/>
        </p:nvSpPr>
        <p:spPr>
          <a:xfrm>
            <a:off x="1576388" y="6189663"/>
            <a:ext cx="3684587" cy="317500"/>
          </a:xfrm>
          <a:prstGeom prst="rect">
            <a:avLst/>
          </a:prstGeom>
        </p:spPr>
        <p:txBody>
          <a:bodyPr>
            <a:normAutofit fontScale="55000" lnSpcReduction="20000"/>
          </a:bodyPr>
          <a:lstStyle/>
          <a:p>
            <a:r>
              <a:rPr lang="en-US">
                <a:hlinkClick r:id="rId3"/>
              </a:rPr>
              <a:t>This Photo</a:t>
            </a:r>
            <a:r>
              <a:rPr lang="en-US"/>
              <a:t> by Unknown author is licensed under </a:t>
            </a:r>
            <a:r>
              <a:rPr lang="en-US">
                <a:hlinkClick r:id="rId6"/>
              </a:rPr>
              <a:t>CC BY-SA-NC</a:t>
            </a:r>
            <a:r>
              <a:rPr lang="en-US"/>
              <a:t>.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9DD6D5C1-F315-4E42-BF3D-61078BC5AE65}"/>
              </a:ext>
            </a:extLst>
          </p:cNvPr>
          <p:cNvSpPr txBox="1"/>
          <p:nvPr/>
        </p:nvSpPr>
        <p:spPr>
          <a:xfrm>
            <a:off x="6172200" y="6072188"/>
            <a:ext cx="5183188" cy="317500"/>
          </a:xfrm>
          <a:prstGeom prst="rect">
            <a:avLst/>
          </a:prstGeom>
        </p:spPr>
        <p:txBody>
          <a:bodyPr>
            <a:normAutofit fontScale="92500" lnSpcReduction="20000"/>
          </a:bodyPr>
          <a:lstStyle/>
          <a:p>
            <a:r>
              <a:rPr lang="en-US">
                <a:hlinkClick r:id="rId5"/>
              </a:rPr>
              <a:t>This Photo</a:t>
            </a:r>
            <a:r>
              <a:rPr lang="en-US"/>
              <a:t> by Unknown author is licensed under </a:t>
            </a:r>
            <a:r>
              <a:rPr lang="en-US">
                <a:hlinkClick r:id="rId7"/>
              </a:rPr>
              <a:t>CC BY</a:t>
            </a:r>
            <a:r>
              <a:rPr lang="en-US"/>
              <a:t>.</a:t>
            </a:r>
          </a:p>
        </p:txBody>
      </p:sp>
      <p:pic>
        <p:nvPicPr>
          <p:cNvPr id="13" name="Picture 13" descr="A picture containing indoor, colorful, thread&#10;&#10;Description automatically generated">
            <a:extLst>
              <a:ext uri="{FF2B5EF4-FFF2-40B4-BE49-F238E27FC236}">
                <a16:creationId xmlns:a16="http://schemas.microsoft.com/office/drawing/2014/main" id="{E7AA624D-7FB6-4D5E-BA7C-2685F32402C5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837473B0-CC2E-450A-ABE3-18F120FF3D39}">
                <a1611:picAttrSrcUrl xmlns="" xmlns:a1611="http://schemas.microsoft.com/office/drawing/2016/11/main" r:id="rId9"/>
              </a:ext>
            </a:extLst>
          </a:blip>
          <a:stretch>
            <a:fillRect/>
          </a:stretch>
        </p:blipFill>
        <p:spPr>
          <a:xfrm>
            <a:off x="-106392" y="4816806"/>
            <a:ext cx="3160143" cy="2040802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2DCE46D1-E308-4D96-8F94-0E515CE73D7B}"/>
              </a:ext>
            </a:extLst>
          </p:cNvPr>
          <p:cNvSpPr txBox="1"/>
          <p:nvPr/>
        </p:nvSpPr>
        <p:spPr>
          <a:xfrm>
            <a:off x="4724400" y="4341813"/>
            <a:ext cx="2743200" cy="317500"/>
          </a:xfrm>
          <a:prstGeom prst="rect">
            <a:avLst/>
          </a:prstGeom>
        </p:spPr>
        <p:txBody>
          <a:bodyPr>
            <a:normAutofit fontScale="47500" lnSpcReduction="20000"/>
          </a:bodyPr>
          <a:lstStyle/>
          <a:p>
            <a:r>
              <a:rPr lang="en-US">
                <a:hlinkClick r:id="rId9"/>
              </a:rPr>
              <a:t>This Photo</a:t>
            </a:r>
            <a:r>
              <a:rPr lang="en-US"/>
              <a:t> by Unknown author is licensed under </a:t>
            </a:r>
            <a:r>
              <a:rPr lang="en-US">
                <a:hlinkClick r:id="rId7"/>
              </a:rPr>
              <a:t>CC BY</a:t>
            </a:r>
            <a:r>
              <a:rPr lang="en-US"/>
              <a:t>.</a:t>
            </a:r>
          </a:p>
        </p:txBody>
      </p:sp>
      <p:pic>
        <p:nvPicPr>
          <p:cNvPr id="16" name="Picture 16" descr="A picture containing colorful, different, several&#10;&#10;Description automatically generated">
            <a:extLst>
              <a:ext uri="{FF2B5EF4-FFF2-40B4-BE49-F238E27FC236}">
                <a16:creationId xmlns:a16="http://schemas.microsoft.com/office/drawing/2014/main" id="{DA9B6013-CCF9-46FB-99B5-0901F9326DBB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837473B0-CC2E-450A-ABE3-18F120FF3D39}">
                <a1611:picAttrSrcUrl xmlns="" xmlns:a1611="http://schemas.microsoft.com/office/drawing/2016/11/main" r:id="rId11"/>
              </a:ext>
            </a:extLst>
          </a:blip>
          <a:stretch>
            <a:fillRect/>
          </a:stretch>
        </p:blipFill>
        <p:spPr>
          <a:xfrm>
            <a:off x="5615796" y="41695"/>
            <a:ext cx="3692105" cy="2461403"/>
          </a:xfrm>
          <a:prstGeom prst="rect">
            <a:avLst/>
          </a:prstGeom>
        </p:spPr>
      </p:pic>
      <p:sp>
        <p:nvSpPr>
          <p:cNvPr id="17" name="TextBox 16">
            <a:extLst>
              <a:ext uri="{FF2B5EF4-FFF2-40B4-BE49-F238E27FC236}">
                <a16:creationId xmlns:a16="http://schemas.microsoft.com/office/drawing/2014/main" id="{10A9B9E0-E961-4609-92F5-F902533FEB03}"/>
              </a:ext>
            </a:extLst>
          </p:cNvPr>
          <p:cNvSpPr txBox="1"/>
          <p:nvPr/>
        </p:nvSpPr>
        <p:spPr>
          <a:xfrm>
            <a:off x="4724400" y="4343400"/>
            <a:ext cx="2743200" cy="317500"/>
          </a:xfrm>
          <a:prstGeom prst="rect">
            <a:avLst/>
          </a:prstGeom>
        </p:spPr>
        <p:txBody>
          <a:bodyPr>
            <a:normAutofit fontScale="47500" lnSpcReduction="20000"/>
          </a:bodyPr>
          <a:lstStyle/>
          <a:p>
            <a:r>
              <a:rPr lang="en-US">
                <a:hlinkClick r:id="rId11"/>
              </a:rPr>
              <a:t>This Photo</a:t>
            </a:r>
            <a:r>
              <a:rPr lang="en-US"/>
              <a:t> by Unknown author is licensed under </a:t>
            </a:r>
            <a:r>
              <a:rPr lang="en-US">
                <a:hlinkClick r:id="rId7"/>
              </a:rPr>
              <a:t>CC BY</a:t>
            </a:r>
            <a:r>
              <a:rPr lang="en-US"/>
              <a:t>.</a:t>
            </a:r>
          </a:p>
        </p:txBody>
      </p:sp>
      <p:pic>
        <p:nvPicPr>
          <p:cNvPr id="19" name="Picture 19" descr="Decorated Easter Egg Free Stock Photo - Public Domain Pictures">
            <a:extLst>
              <a:ext uri="{FF2B5EF4-FFF2-40B4-BE49-F238E27FC236}">
                <a16:creationId xmlns:a16="http://schemas.microsoft.com/office/drawing/2014/main" id="{E7534DF4-6A62-4FC7-9058-E53E9EC907A7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9411419" y="47589"/>
            <a:ext cx="2743199" cy="33697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200924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9A0808E-50D2-4AE1-971A-8D8AC1AEC89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cs typeface="Calibri Light"/>
              </a:rPr>
              <a:t>Y </a:t>
            </a:r>
            <a:r>
              <a:rPr lang="en-US" dirty="0" err="1">
                <a:cs typeface="Calibri Light"/>
              </a:rPr>
              <a:t>groes</a:t>
            </a:r>
            <a:endParaRPr lang="en-US" dirty="0" err="1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ED821E7-8452-4B2F-8597-91B4AD589DF5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err="1">
                <a:cs typeface="Calibri"/>
              </a:rPr>
              <a:t>Iesu</a:t>
            </a:r>
            <a:r>
              <a:rPr lang="en-US" dirty="0">
                <a:cs typeface="Calibri"/>
              </a:rPr>
              <a:t> </a:t>
            </a:r>
            <a:r>
              <a:rPr lang="en-US" dirty="0" err="1">
                <a:cs typeface="Calibri"/>
              </a:rPr>
              <a:t>ar</a:t>
            </a:r>
            <a:r>
              <a:rPr lang="en-US" dirty="0">
                <a:cs typeface="Calibri"/>
              </a:rPr>
              <a:t> y </a:t>
            </a:r>
            <a:r>
              <a:rPr lang="en-US" dirty="0" err="1">
                <a:cs typeface="Calibri"/>
              </a:rPr>
              <a:t>groes</a:t>
            </a:r>
          </a:p>
        </p:txBody>
      </p:sp>
      <p:pic>
        <p:nvPicPr>
          <p:cNvPr id="7" name="Picture 7" descr="A picture containing nature, sunset, night sky&#10;&#10;Description automatically generated">
            <a:extLst>
              <a:ext uri="{FF2B5EF4-FFF2-40B4-BE49-F238E27FC236}">
                <a16:creationId xmlns:a16="http://schemas.microsoft.com/office/drawing/2014/main" id="{A3ABEBF4-BBD2-4FEB-9962-1F8D0F88CE85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837473B0-CC2E-450A-ABE3-18F120FF3D39}">
                <a1611:picAttrSrcUrl xmlns=""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-6725" y="4586393"/>
            <a:ext cx="1905000" cy="2857500"/>
          </a:xfrm>
        </p:spPr>
      </p:pic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7B218000-36F3-420C-84D5-D506DC77358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" name="Picture 10">
            <a:extLst>
              <a:ext uri="{FF2B5EF4-FFF2-40B4-BE49-F238E27FC236}">
                <a16:creationId xmlns:a16="http://schemas.microsoft.com/office/drawing/2014/main" id="{0F671129-8CDB-4C32-B41C-9D19AAC7431C}"/>
              </a:ext>
            </a:extLst>
          </p:cNvPr>
          <p:cNvPicPr>
            <a:picLocks noGrp="1" noChangeAspect="1"/>
          </p:cNvPicPr>
          <p:nvPr>
            <p:ph sz="quarter" idx="4"/>
          </p:nvPr>
        </p:nvPicPr>
        <p:blipFill>
          <a:blip r:embed="rId4">
            <a:extLst>
              <a:ext uri="{837473B0-CC2E-450A-ABE3-18F120FF3D39}">
                <a1611:picAttrSrcUrl xmlns="" xmlns:a1611="http://schemas.microsoft.com/office/drawing/2016/11/main" r:id="rId5"/>
              </a:ext>
            </a:extLst>
          </a:blip>
          <a:stretch>
            <a:fillRect/>
          </a:stretch>
        </p:blipFill>
        <p:spPr>
          <a:xfrm>
            <a:off x="9031481" y="-255378"/>
            <a:ext cx="3231494" cy="3684588"/>
          </a:xfr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1A167000-4BB8-4DEA-A025-17733B2383D2}"/>
              </a:ext>
            </a:extLst>
          </p:cNvPr>
          <p:cNvSpPr txBox="1"/>
          <p:nvPr/>
        </p:nvSpPr>
        <p:spPr>
          <a:xfrm>
            <a:off x="2465388" y="5776913"/>
            <a:ext cx="1905000" cy="317500"/>
          </a:xfrm>
          <a:prstGeom prst="rect">
            <a:avLst/>
          </a:prstGeom>
        </p:spPr>
        <p:txBody>
          <a:bodyPr>
            <a:normAutofit fontScale="47500" lnSpcReduction="20000"/>
          </a:bodyPr>
          <a:lstStyle/>
          <a:p>
            <a:r>
              <a:rPr lang="en-US">
                <a:hlinkClick r:id="rId3"/>
              </a:rPr>
              <a:t>This Photo</a:t>
            </a:r>
            <a:r>
              <a:rPr lang="en-US"/>
              <a:t> by Unknown author is licensed under </a:t>
            </a:r>
            <a:r>
              <a:rPr lang="en-US">
                <a:hlinkClick r:id="rId6"/>
              </a:rPr>
              <a:t>CC BY</a:t>
            </a:r>
            <a:r>
              <a:rPr lang="en-US"/>
              <a:t>.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3B67DD9E-9749-48B1-962F-9E41BC2170F8}"/>
              </a:ext>
            </a:extLst>
          </p:cNvPr>
          <p:cNvSpPr txBox="1"/>
          <p:nvPr/>
        </p:nvSpPr>
        <p:spPr>
          <a:xfrm>
            <a:off x="7148513" y="6189663"/>
            <a:ext cx="3230562" cy="317500"/>
          </a:xfrm>
          <a:prstGeom prst="rect">
            <a:avLst/>
          </a:prstGeom>
        </p:spPr>
        <p:txBody>
          <a:bodyPr>
            <a:normAutofit fontScale="47500" lnSpcReduction="20000"/>
          </a:bodyPr>
          <a:lstStyle/>
          <a:p>
            <a:r>
              <a:rPr lang="en-US">
                <a:hlinkClick r:id="rId5"/>
              </a:rPr>
              <a:t>This Photo</a:t>
            </a:r>
            <a:r>
              <a:rPr lang="en-US"/>
              <a:t> by Unknown author is licensed under </a:t>
            </a:r>
            <a:r>
              <a:rPr lang="en-US">
                <a:hlinkClick r:id="rId7"/>
              </a:rPr>
              <a:t>CC BY-NC-ND</a:t>
            </a:r>
            <a:r>
              <a:rPr lang="en-US"/>
              <a:t>.</a:t>
            </a:r>
          </a:p>
        </p:txBody>
      </p:sp>
      <p:pic>
        <p:nvPicPr>
          <p:cNvPr id="13" name="Picture 13" descr="Jesus Cross Water · Free image on Pixabay">
            <a:extLst>
              <a:ext uri="{FF2B5EF4-FFF2-40B4-BE49-F238E27FC236}">
                <a16:creationId xmlns:a16="http://schemas.microsoft.com/office/drawing/2014/main" id="{7F80D2A8-5202-497D-AEF2-DDAE9B4A4DAA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176513" y="-231475"/>
            <a:ext cx="2743200" cy="1828800"/>
          </a:xfrm>
          <a:prstGeom prst="rect">
            <a:avLst/>
          </a:prstGeom>
        </p:spPr>
      </p:pic>
      <p:pic>
        <p:nvPicPr>
          <p:cNvPr id="14" name="Picture 14" descr="HD wallpaper: silhouette photo of crucifix, Jesus Christ ...">
            <a:extLst>
              <a:ext uri="{FF2B5EF4-FFF2-40B4-BE49-F238E27FC236}">
                <a16:creationId xmlns:a16="http://schemas.microsoft.com/office/drawing/2014/main" id="{CF546A62-AEBB-4B61-AB2A-C661CC1DC714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9195758" y="3010619"/>
            <a:ext cx="2743200" cy="4114800"/>
          </a:xfrm>
          <a:prstGeom prst="rect">
            <a:avLst/>
          </a:prstGeom>
        </p:spPr>
      </p:pic>
      <p:pic>
        <p:nvPicPr>
          <p:cNvPr id="15" name="Picture 15" descr="3840x2160px | free download | HD wallpaper: silhouette ...">
            <a:extLst>
              <a:ext uri="{FF2B5EF4-FFF2-40B4-BE49-F238E27FC236}">
                <a16:creationId xmlns:a16="http://schemas.microsoft.com/office/drawing/2014/main" id="{095B73CE-C0CC-4BDC-B95F-57F759EC090C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3214777" y="4368777"/>
            <a:ext cx="2743199" cy="1829804"/>
          </a:xfrm>
          <a:prstGeom prst="rect">
            <a:avLst/>
          </a:prstGeom>
        </p:spPr>
      </p:pic>
      <p:pic>
        <p:nvPicPr>
          <p:cNvPr id="16" name="Picture 16" descr="HD wallpaper: sunrays through crucifixion of Jesus, god ...">
            <a:extLst>
              <a:ext uri="{FF2B5EF4-FFF2-40B4-BE49-F238E27FC236}">
                <a16:creationId xmlns:a16="http://schemas.microsoft.com/office/drawing/2014/main" id="{8F5EC70D-CEDA-4F22-87CC-9FD87BBF0575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5529532" y="2151416"/>
            <a:ext cx="2743199" cy="1721282"/>
          </a:xfrm>
          <a:prstGeom prst="rect">
            <a:avLst/>
          </a:prstGeom>
        </p:spPr>
      </p:pic>
      <p:pic>
        <p:nvPicPr>
          <p:cNvPr id="17" name="Picture 17">
            <a:extLst>
              <a:ext uri="{FF2B5EF4-FFF2-40B4-BE49-F238E27FC236}">
                <a16:creationId xmlns:a16="http://schemas.microsoft.com/office/drawing/2014/main" id="{B983D233-F18A-4AD7-8CAC-63FDDFFF49A9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837473B0-CC2E-450A-ABE3-18F120FF3D39}">
                <a1611:picAttrSrcUrl xmlns="" xmlns:a1611="http://schemas.microsoft.com/office/drawing/2016/11/main" r:id="rId13"/>
              </a:ext>
            </a:extLst>
          </a:blip>
          <a:stretch>
            <a:fillRect/>
          </a:stretch>
        </p:blipFill>
        <p:spPr>
          <a:xfrm>
            <a:off x="943155" y="2642192"/>
            <a:ext cx="2743200" cy="1803654"/>
          </a:xfrm>
          <a:prstGeom prst="rect">
            <a:avLst/>
          </a:prstGeom>
        </p:spPr>
      </p:pic>
      <p:sp>
        <p:nvSpPr>
          <p:cNvPr id="18" name="TextBox 17">
            <a:extLst>
              <a:ext uri="{FF2B5EF4-FFF2-40B4-BE49-F238E27FC236}">
                <a16:creationId xmlns:a16="http://schemas.microsoft.com/office/drawing/2014/main" id="{C5D25B8C-EB09-4AE3-B14C-0BBC34725B07}"/>
              </a:ext>
            </a:extLst>
          </p:cNvPr>
          <p:cNvSpPr txBox="1"/>
          <p:nvPr/>
        </p:nvSpPr>
        <p:spPr>
          <a:xfrm>
            <a:off x="66136" y="4718889"/>
            <a:ext cx="2743200" cy="317500"/>
          </a:xfrm>
          <a:prstGeom prst="rect">
            <a:avLst/>
          </a:prstGeom>
        </p:spPr>
        <p:txBody>
          <a:bodyPr>
            <a:normAutofit fontScale="47500" lnSpcReduction="20000"/>
          </a:bodyPr>
          <a:lstStyle/>
          <a:p>
            <a:r>
              <a:rPr lang="en-US">
                <a:hlinkClick r:id="rId13"/>
              </a:rPr>
              <a:t>This Photo</a:t>
            </a:r>
            <a:r>
              <a:rPr lang="en-US"/>
              <a:t> by Unknown author is licensed under </a:t>
            </a:r>
            <a:r>
              <a:rPr lang="en-US">
                <a:hlinkClick r:id="rId7"/>
              </a:rPr>
              <a:t>CC BY-NC-ND</a:t>
            </a:r>
            <a:r>
              <a:rPr lang="en-US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5065408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</TotalTime>
  <Words>321</Words>
  <Application>Microsoft Office PowerPoint</Application>
  <PresentationFormat>Widescreen</PresentationFormat>
  <Paragraphs>36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2" baseType="lpstr">
      <vt:lpstr>Arial</vt:lpstr>
      <vt:lpstr>Calibri</vt:lpstr>
      <vt:lpstr>Calibri Light</vt:lpstr>
      <vt:lpstr>office theme</vt:lpstr>
      <vt:lpstr>ISOBELLA A Gethin</vt:lpstr>
      <vt:lpstr>Ble mae pobl yn dathlu'r Pasg?</vt:lpstr>
      <vt:lpstr>PowerPoint Presentation</vt:lpstr>
      <vt:lpstr>Bwyd  Pasg</vt:lpstr>
      <vt:lpstr>IESU ar y groes.</vt:lpstr>
      <vt:lpstr>Mae cywion yn cael eu geni adeg y Pasg.</vt:lpstr>
      <vt:lpstr>Wyau siocled</vt:lpstr>
      <vt:lpstr>Y groes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staff-yggbym9</dc:creator>
  <cp:lastModifiedBy>C Jones (YGG Brynymor)</cp:lastModifiedBy>
  <cp:revision>274</cp:revision>
  <dcterms:created xsi:type="dcterms:W3CDTF">2021-03-24T13:36:54Z</dcterms:created>
  <dcterms:modified xsi:type="dcterms:W3CDTF">2021-03-26T12:43:31Z</dcterms:modified>
</cp:coreProperties>
</file>