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scrapiana.com/tag/biba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flickr.com/photos/paulwalter/761702636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trendoffice.blogspot.com/2015/02/romantic-bedroom-inspiration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en.wikipedia.org/wiki/Laura_Ashley_plc" TargetMode="External"/><Relationship Id="rId5" Type="http://schemas.openxmlformats.org/officeDocument/2006/relationships/hyperlink" Target="http://commons.wikimedia.org/wiki/File:HK_TST_K11_mall_22_shop_Laura_Ashley_clothing.JPG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londonremembers.com/subjects/laura-ashle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en.wikipedia.org/wiki/Laura_Ashley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ooksforwallsproject.org/2011/10/end-challeng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000" dirty="0">
                <a:cs typeface="Calibri Light"/>
              </a:rPr>
              <a:t>Wednesday June 19th</a:t>
            </a:r>
            <a:r>
              <a:rPr lang="en-US" dirty="0">
                <a:cs typeface="Calibri Light"/>
              </a:rPr>
              <a:t/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Laura Ashley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By </a:t>
            </a:r>
            <a:r>
              <a:rPr lang="en-US" dirty="0" err="1">
                <a:cs typeface="Calibri"/>
              </a:rPr>
              <a:t>Elliw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421D3F-FB58-4920-90A6-DA37CEFDD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cs typeface="Calibri Light"/>
              </a:rPr>
              <a:t>Patterns</a:t>
            </a:r>
            <a:endParaRPr lang="en-US" sz="3600" dirty="0"/>
          </a:p>
        </p:txBody>
      </p:sp>
      <p:pic>
        <p:nvPicPr>
          <p:cNvPr id="5" name="Picture 5" descr="A bunch of items that are on display&#10;&#10;Description generated with high confidence">
            <a:extLst>
              <a:ext uri="{FF2B5EF4-FFF2-40B4-BE49-F238E27FC236}">
                <a16:creationId xmlns:a16="http://schemas.microsoft.com/office/drawing/2014/main" xmlns="" id="{9C05FD01-2FA2-471C-A945-2A476697292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8496" b="5417"/>
          <a:stretch/>
        </p:blipFill>
        <p:spPr>
          <a:xfrm>
            <a:off x="20" y="10"/>
            <a:ext cx="12191980" cy="3710603"/>
          </a:xfrm>
          <a:custGeom>
            <a:avLst/>
            <a:gdLst>
              <a:gd name="connsiteX0" fmla="*/ 0 w 12192000"/>
              <a:gd name="connsiteY0" fmla="*/ 0 h 3692092"/>
              <a:gd name="connsiteX1" fmla="*/ 12192000 w 12192000"/>
              <a:gd name="connsiteY1" fmla="*/ 0 h 3692092"/>
              <a:gd name="connsiteX2" fmla="*/ 12192000 w 12192000"/>
              <a:gd name="connsiteY2" fmla="*/ 3504824 h 3692092"/>
              <a:gd name="connsiteX3" fmla="*/ 12024691 w 12192000"/>
              <a:gd name="connsiteY3" fmla="*/ 3517794 h 3692092"/>
              <a:gd name="connsiteX4" fmla="*/ 160485 w 12192000"/>
              <a:gd name="connsiteY4" fmla="*/ 3663863 h 3692092"/>
              <a:gd name="connsiteX5" fmla="*/ 0 w 12192000"/>
              <a:gd name="connsiteY5" fmla="*/ 3692092 h 3692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AF7D64D-0A3B-44B8-824D-1C6F25F0B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US" sz="2000" dirty="0">
              <a:cs typeface="Calibri" panose="020F0502020204030204"/>
            </a:endParaRPr>
          </a:p>
          <a:p>
            <a:endParaRPr lang="en-US" sz="1800" dirty="0">
              <a:cs typeface="Calibri" panose="020F0502020204030204"/>
            </a:endParaRPr>
          </a:p>
          <a:p>
            <a:endParaRPr lang="en-US" sz="1800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800" dirty="0">
                <a:cs typeface="Calibri" panose="020F0502020204030204"/>
              </a:rPr>
              <a:t>Laura Ashly designed lots of dresses and </a:t>
            </a:r>
            <a:r>
              <a:rPr lang="en-US" sz="1800" err="1">
                <a:cs typeface="Calibri" panose="020F0502020204030204"/>
              </a:rPr>
              <a:t>patterns.She</a:t>
            </a:r>
            <a:r>
              <a:rPr lang="en-US" sz="1800">
                <a:cs typeface="Calibri" panose="020F0502020204030204"/>
              </a:rPr>
              <a:t> was born  on7th September 1925.Laura Ashly died 17th September 1985 (aged 60 ).Resting </a:t>
            </a:r>
            <a:r>
              <a:rPr lang="en-US" sz="1800" err="1">
                <a:cs typeface="Calibri" panose="020F0502020204030204"/>
              </a:rPr>
              <a:t>place:st.John</a:t>
            </a:r>
            <a:r>
              <a:rPr lang="en-US" sz="1800" dirty="0">
                <a:cs typeface="Calibri" panose="020F0502020204030204"/>
              </a:rPr>
              <a:t> the Baptist Church.</a:t>
            </a:r>
          </a:p>
          <a:p>
            <a:endParaRPr lang="en-US" sz="1800" dirty="0">
              <a:cs typeface="Calibri" panose="020F0502020204030204"/>
            </a:endParaRPr>
          </a:p>
          <a:p>
            <a:endParaRPr lang="en-US" sz="1800" dirty="0">
              <a:cs typeface="Calibri" panose="020F0502020204030204"/>
            </a:endParaRPr>
          </a:p>
          <a:p>
            <a:endParaRPr lang="en-US" sz="1800" dirty="0">
              <a:cs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644B1BF-39BE-4647-AE60-9DF1D03190E5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1743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A6A152-74C3-4AD1-946D-7D15691AA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This was her first Shop.</a:t>
            </a:r>
            <a:endParaRPr lang="en-US" dirty="0"/>
          </a:p>
        </p:txBody>
      </p:sp>
      <p:pic>
        <p:nvPicPr>
          <p:cNvPr id="5" name="Picture 5" descr="A store inside of a building&#10;&#10;Description generated with very high confidence">
            <a:extLst>
              <a:ext uri="{FF2B5EF4-FFF2-40B4-BE49-F238E27FC236}">
                <a16:creationId xmlns:a16="http://schemas.microsoft.com/office/drawing/2014/main" xmlns="" id="{E1C7F51F-655A-40D3-8891-7246B9D2AD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05599" y="1753215"/>
            <a:ext cx="6072995" cy="4841214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192F8CE-B8F3-476B-9743-8E420300A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59106" y="1998153"/>
            <a:ext cx="5181600" cy="4351338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726B045-88EB-4098-AE91-AB5F28517924}"/>
              </a:ext>
            </a:extLst>
          </p:cNvPr>
          <p:cNvSpPr txBox="1"/>
          <p:nvPr/>
        </p:nvSpPr>
        <p:spPr>
          <a:xfrm>
            <a:off x="636917" y="6005752"/>
            <a:ext cx="997789" cy="87462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5448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C16BC3-5C94-4958-8A92-54F23FDBE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  <a:cs typeface="Calibri Light"/>
              </a:rPr>
              <a:t>Laura Ashly                 </a:t>
            </a:r>
          </a:p>
        </p:txBody>
      </p:sp>
      <p:pic>
        <p:nvPicPr>
          <p:cNvPr id="5" name="Picture 5" descr="A person sitting on a table&#10;&#10;Description generated with very high confidence">
            <a:extLst>
              <a:ext uri="{FF2B5EF4-FFF2-40B4-BE49-F238E27FC236}">
                <a16:creationId xmlns:a16="http://schemas.microsoft.com/office/drawing/2014/main" xmlns="" id="{E63F34A7-A4A0-495B-BAE2-F7EB9A9AF9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1" b="14738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F0A2DB3-C96E-4BBE-9713-348614D7D3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>
                <a:solidFill>
                  <a:srgbClr val="FFFFFF"/>
                </a:solidFill>
                <a:cs typeface="Calibri"/>
              </a:rPr>
              <a:t>Laura Ashly fell dawn the stairs and died.1925:Laura was born in her grandmother's house in </a:t>
            </a:r>
            <a:r>
              <a:rPr lang="en-US" sz="2000" dirty="0" err="1">
                <a:solidFill>
                  <a:srgbClr val="FFFFFF"/>
                </a:solidFill>
                <a:cs typeface="Calibri"/>
              </a:rPr>
              <a:t>Dowlais</a:t>
            </a:r>
            <a:r>
              <a:rPr lang="en-US" sz="2000" dirty="0">
                <a:solidFill>
                  <a:srgbClr val="FFFFFF"/>
                </a:solidFill>
                <a:cs typeface="Calibri"/>
              </a:rPr>
              <a:t>.</a:t>
            </a: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550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97F488-1AAC-4B28-B2FA-B5D685C49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51467" cy="167660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cs typeface="Calibri Light"/>
              </a:rPr>
              <a:t>Beds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D42A628-AD28-49E6-91BC-6F42CD4BC2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931" y="2438400"/>
            <a:ext cx="3651466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800"/>
          </a:p>
          <a:p>
            <a:endParaRPr lang="en-US" sz="1800" dirty="0">
              <a:cs typeface="Calibri"/>
            </a:endParaRPr>
          </a:p>
          <a:p>
            <a:endParaRPr lang="en-US" sz="1800" dirty="0">
              <a:cs typeface="Calibri"/>
            </a:endParaRPr>
          </a:p>
          <a:p>
            <a:endParaRPr lang="en-US" sz="1800" dirty="0">
              <a:cs typeface="Calibri"/>
            </a:endParaRPr>
          </a:p>
          <a:p>
            <a:endParaRPr lang="en-US" sz="1800" dirty="0">
              <a:cs typeface="Calibri"/>
            </a:endParaRPr>
          </a:p>
          <a:p>
            <a:r>
              <a:rPr lang="en-US" sz="1800" dirty="0">
                <a:cs typeface="Calibri"/>
              </a:rPr>
              <a:t>Laura designed beds too.</a:t>
            </a:r>
          </a:p>
          <a:p>
            <a:endParaRPr lang="en-US" sz="1800" dirty="0">
              <a:cs typeface="Calibri"/>
            </a:endParaRPr>
          </a:p>
          <a:p>
            <a:endParaRPr lang="en-US" sz="1800" dirty="0">
              <a:cs typeface="Calibri"/>
            </a:endParaRPr>
          </a:p>
        </p:txBody>
      </p:sp>
      <p:pic>
        <p:nvPicPr>
          <p:cNvPr id="5" name="Picture 5" descr="A double bed with a colorful blanket&#10;&#10;Description generated with high confidence">
            <a:extLst>
              <a:ext uri="{FF2B5EF4-FFF2-40B4-BE49-F238E27FC236}">
                <a16:creationId xmlns:a16="http://schemas.microsoft.com/office/drawing/2014/main" xmlns="" id="{DCC0E013-0FB9-406D-B976-9C744FF0681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9201" r="-2" b="-2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1C6704E-59DC-4FCA-B9E1-BA484ECD644F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2124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9" descr="A group of people in a store&#10;&#10;Description generated with high confidence">
            <a:extLst>
              <a:ext uri="{FF2B5EF4-FFF2-40B4-BE49-F238E27FC236}">
                <a16:creationId xmlns:a16="http://schemas.microsoft.com/office/drawing/2014/main" xmlns="" id="{2468A323-0196-4E81-97DF-22B6DAF636F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6973"/>
          <a:stretch/>
        </p:blipFill>
        <p:spPr>
          <a:xfrm>
            <a:off x="331567" y="2522333"/>
            <a:ext cx="5455917" cy="3806607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xmlns="" id="{DB146403-F3D6-484B-B2ED-97F9565D03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picture containing indoor, building, wall, floor&#10;&#10;Description generated with high confidence">
            <a:extLst>
              <a:ext uri="{FF2B5EF4-FFF2-40B4-BE49-F238E27FC236}">
                <a16:creationId xmlns:a16="http://schemas.microsoft.com/office/drawing/2014/main" xmlns="" id="{B3EF8E21-0F1B-4D06-B2CA-E5C3001F7C7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b="6988"/>
          <a:stretch/>
        </p:blipFill>
        <p:spPr>
          <a:xfrm>
            <a:off x="6445073" y="2522640"/>
            <a:ext cx="5455917" cy="38059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3BE7AA8-52FC-4686-9E3E-ABA2014D02E9}"/>
              </a:ext>
            </a:extLst>
          </p:cNvPr>
          <p:cNvSpPr txBox="1"/>
          <p:nvPr/>
        </p:nvSpPr>
        <p:spPr>
          <a:xfrm>
            <a:off x="9870532" y="687070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A18FC4A-27BB-4950-B55F-459FAF1F6046}"/>
              </a:ext>
            </a:extLst>
          </p:cNvPr>
          <p:cNvSpPr txBox="1"/>
          <p:nvPr/>
        </p:nvSpPr>
        <p:spPr>
          <a:xfrm>
            <a:off x="7536364" y="687070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xmlns="" id="{064EFEDB-5CB4-4456-B9EA-105A7FE7A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>
                <a:highlight>
                  <a:srgbClr val="00FFFF"/>
                </a:highlight>
                <a:latin typeface="Bookshelf Symbol 7"/>
                <a:cs typeface="Calibri Light"/>
                <a:sym typeface="Bookshelf Symbol 7"/>
              </a:rPr>
              <a:t>These are more of Laura Ashley's shop's around the world.</a:t>
            </a:r>
          </a:p>
        </p:txBody>
      </p:sp>
    </p:spTree>
    <p:extLst>
      <p:ext uri="{BB962C8B-B14F-4D97-AF65-F5344CB8AC3E}">
        <p14:creationId xmlns:p14="http://schemas.microsoft.com/office/powerpoint/2010/main" val="288082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3D5662-B536-4011-9A32-9B7DBE628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9498" y="908344"/>
            <a:ext cx="5244301" cy="15381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latin typeface="+mj-lt"/>
                <a:ea typeface="+mj-ea"/>
                <a:cs typeface="+mj-cs"/>
              </a:rPr>
              <a:t>               Facts about  Laura </a:t>
            </a:r>
            <a:r>
              <a:rPr lang="en-US" dirty="0" err="1"/>
              <a:t>Alshley</a:t>
            </a:r>
            <a:endParaRPr lang="en-US" kern="1200" dirty="0" err="1">
              <a:latin typeface="+mj-lt"/>
              <a:cs typeface="Calibri Light"/>
            </a:endParaRP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xmlns="" id="{B6C29DB0-17E9-42FF-986E-0B7F493F4D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2199584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xmlns="" id="{115AD956-A5B6-4760-B8B2-11E2DF6B02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5" name="Picture 5" descr="A person wearing a suit and tie&#10;&#10;Description generated with very high confidence">
            <a:extLst>
              <a:ext uri="{FF2B5EF4-FFF2-40B4-BE49-F238E27FC236}">
                <a16:creationId xmlns:a16="http://schemas.microsoft.com/office/drawing/2014/main" xmlns="" id="{4E30A4DA-8BB8-443B-85F5-AD9D8B49380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480173" y="1806294"/>
            <a:ext cx="3267942" cy="323681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1C8F5B3-5DE1-408A-8523-613B7E2640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11158" y="2706865"/>
            <a:ext cx="5383652" cy="347009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cs typeface="Calibri"/>
              </a:rPr>
              <a:t>Laura Ashley designed lots of bed covers and dresses too.</a:t>
            </a:r>
            <a:endParaRPr lang="en-US" sz="2400" dirty="0" err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BF6282D-0B9B-467E-BDFE-9C4356D329EC}"/>
              </a:ext>
            </a:extLst>
          </p:cNvPr>
          <p:cNvSpPr txBox="1"/>
          <p:nvPr/>
        </p:nvSpPr>
        <p:spPr>
          <a:xfrm>
            <a:off x="2426646" y="4843057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793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D74D6F-3335-4199-A4B3-0133A43E9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                                 Laura Ashley</a:t>
            </a:r>
          </a:p>
        </p:txBody>
      </p:sp>
      <p:pic>
        <p:nvPicPr>
          <p:cNvPr id="5" name="Picture 5" descr="A person wearing a white shirt and black hair&#10;&#10;Description generated with high confidence">
            <a:extLst>
              <a:ext uri="{FF2B5EF4-FFF2-40B4-BE49-F238E27FC236}">
                <a16:creationId xmlns:a16="http://schemas.microsoft.com/office/drawing/2014/main" xmlns="" id="{2EF8E579-ADE5-4047-B9A6-B9F2FB28E38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80128" y="1305900"/>
            <a:ext cx="5323933" cy="467192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547B41-3854-49DD-B66E-382D2EC4E9A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Laura Ashley married Bernard.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07DEEE8-B7DB-4182-AE43-1DF6BB34B6A1}"/>
              </a:ext>
            </a:extLst>
          </p:cNvPr>
          <p:cNvSpPr txBox="1"/>
          <p:nvPr/>
        </p:nvSpPr>
        <p:spPr>
          <a:xfrm>
            <a:off x="163184" y="4598389"/>
            <a:ext cx="10055762" cy="120889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8397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D2D59F-AC08-498A-BBD0-CAEF5BB23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                                  The end</a:t>
            </a:r>
            <a:endParaRPr lang="en-US" sz="9600" dirty="0">
              <a:cs typeface="Calibri Light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8FEE11FC-4425-4642-A18F-6751145E3C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753264" y="1657156"/>
            <a:ext cx="6901132" cy="48464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33BE8D3-25E6-450A-883F-AD7B63DE5A0E}"/>
              </a:ext>
            </a:extLst>
          </p:cNvPr>
          <p:cNvSpPr txBox="1"/>
          <p:nvPr/>
        </p:nvSpPr>
        <p:spPr>
          <a:xfrm>
            <a:off x="2753264" y="5424489"/>
            <a:ext cx="6901132" cy="53315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0979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162</Words>
  <Application>Microsoft Office PowerPoint</Application>
  <PresentationFormat>Custom</PresentationFormat>
  <Paragraphs>32</Paragraphs>
  <Slides>9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Wednesday June 19th Laura Ashley</vt:lpstr>
      <vt:lpstr>Patterns</vt:lpstr>
      <vt:lpstr>This was her first Shop.</vt:lpstr>
      <vt:lpstr>Laura Ashly                 </vt:lpstr>
      <vt:lpstr>Beds</vt:lpstr>
      <vt:lpstr>These are more of Laura Ashley's shop's around the world.</vt:lpstr>
      <vt:lpstr>               Facts about  Laura Alshley</vt:lpstr>
      <vt:lpstr>                                 Laura Ashley</vt:lpstr>
      <vt:lpstr>                                  The end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593</cp:revision>
  <dcterms:created xsi:type="dcterms:W3CDTF">2013-07-15T20:26:40Z</dcterms:created>
  <dcterms:modified xsi:type="dcterms:W3CDTF">2019-06-24T11:22:55Z</dcterms:modified>
</cp:coreProperties>
</file>