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53"/>
    <p:restoredTop sz="94729"/>
  </p:normalViewPr>
  <p:slideViewPr>
    <p:cSldViewPr snapToGrid="0" snapToObjects="1">
      <p:cViewPr varScale="1">
        <p:scale>
          <a:sx n="90" d="100"/>
          <a:sy n="90" d="100"/>
        </p:scale>
        <p:origin x="232" y="7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B43D9-F53E-674E-85E9-B6F350FC15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A2CBA9-E1B9-2547-86A9-1F8AF27B3F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07213D-5CA7-0F47-BC88-E2DEB0021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177B36-E70E-8448-9F39-E0E1E6F73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2289DB-9922-A044-95AA-10A411EB5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49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49405-859A-6F43-8378-C929FFB04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E81AB1-DF9F-A345-8B25-7BA6038925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D44CCF-20F8-B54E-A05D-CCE6ED7CA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A597B7-25CD-A74F-B53E-D8863A4BD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60297C-626D-EB46-80A2-331D7A40D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125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C5CC6-513C-5C41-8310-D60D85D30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12E770-CF5B-0F40-9F75-C21C56DEED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BA472-0752-DB44-9EE7-5EE266BE9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9F103C-0897-EA44-92BB-77AC322BB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CE5D08-AC7C-B94B-8CFE-FF45F134F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106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07FF3-83C4-824D-A30A-310D9E68D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3FF34C-77E4-9A47-A4F6-B71D03A15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503B37-42C3-0F4A-A15B-E7122C9E11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9436DB-5566-5940-99BC-8314970C8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B53581-2196-3F42-9D5F-70B89DD81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F0B8D3-4C67-504E-9104-90478E92B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482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922F5-9B80-E542-867A-E2ECDEFF7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F0F959-C12C-3C4D-94AD-049BD7CEB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A4A45D-1369-F042-8335-9A0361C170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1ECCCD-4EA3-124C-A087-09E27E7F2F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4AA3FD-C10A-3A40-8D1A-F4A159B781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ECCDFC-59CD-644C-A08D-06737E6ED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779FF4-88DA-8E43-817E-EC71A128C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3E9764-62F6-9D44-9016-6F107F3AC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173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2E488-0071-FE4B-8E3A-6127A6A9C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1C683A-9B40-5741-932B-A70F56FBF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54911B-96E4-2245-B069-9BB0EC517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CA13D1-9D35-9545-B115-370A4542F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168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3A29B8-B361-A54C-B72C-D664466DF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26757AB-33EB-2B47-BE91-47FD5FD18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F429AA-D2E5-0246-B51E-34038966A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024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473B2-F551-844A-9924-F6807AF9A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55479E-21AC-BA40-99DE-1FC077A48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DB5236-6E7A-954B-BD5F-7180931093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241A23-0D55-9C45-A5E9-87726D514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AD88D0-FFB9-A847-9522-5493BDA92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04266B-7EDC-DE43-BBC0-CECACE624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627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645A-0398-6143-9A6D-EB4EC85D2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7D31FF-4CD7-4E46-A84A-ED642F5CA2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EB1898-0C2A-2640-AE4D-433F90CE7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E63D74-7273-FB45-8B65-8562D3368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3FAFBD-30A9-2C46-8D60-A4E91C41F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9E6F94-0629-394E-AB4B-9C6559979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875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ABFBF-B9E4-ED49-805D-B497B5EBB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885A5D-F240-394A-9252-7830BD1517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D1146-4A62-3545-9C9F-4A2B2F71A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C83F3F-EDCC-194F-AD0D-772B79ED5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1970E-A578-3346-A25F-59849F77A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791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C4D8953-1016-514D-895F-BAAFCC10B2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583CBE-D610-D941-AA77-9EA06A7F98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1509ED-8251-7B4A-B192-EC77C19E0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4C3FD0-C849-284C-949C-611439E11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441EFB-2BFA-2B4F-B419-810849414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819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214042-EC87-8141-BAD0-59DBA64E3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2C2B01-3961-E44A-8CDF-2AEA6EC892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7E0F9-DC63-484C-A76B-619C8C7D46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094BA-76B8-D742-AB97-7316D9D617E2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1DCAEE-B6DD-554E-8338-6C196AD4F4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B0BB96-AD0F-8B4D-AB04-A1D16BF5F7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AE8734-06BF-7F49-8BDD-EAE02103D4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583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81128-8A9B-804F-A332-6CEE995038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E4BFBF-EADE-D143-89FB-F7D49AEEBB1D}"/>
              </a:ext>
            </a:extLst>
          </p:cNvPr>
          <p:cNvSpPr/>
          <p:nvPr/>
        </p:nvSpPr>
        <p:spPr>
          <a:xfrm>
            <a:off x="1741869" y="1122363"/>
            <a:ext cx="84406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Dewch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am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dro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i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fferm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Tad-cu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gradFill>
                <a:gsLst>
                  <a:gs pos="64000">
                    <a:srgbClr val="92D050"/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0A8A531-ADD8-A945-BC71-99247F0220CE}"/>
              </a:ext>
            </a:extLst>
          </p:cNvPr>
          <p:cNvSpPr/>
          <p:nvPr/>
        </p:nvSpPr>
        <p:spPr>
          <a:xfrm>
            <a:off x="3304625" y="5643701"/>
            <a:ext cx="5829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ar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y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fferm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mae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…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812AAF-3D16-014E-88E6-90968679BEC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002867" y="1999724"/>
            <a:ext cx="3667031" cy="2858552"/>
          </a:xfrm>
          <a:prstGeom prst="rect">
            <a:avLst/>
          </a:prstGeom>
        </p:spPr>
      </p:pic>
      <p:sp>
        <p:nvSpPr>
          <p:cNvPr id="5" name="Subtitle 4">
            <a:extLst>
              <a:ext uri="{FF2B5EF4-FFF2-40B4-BE49-F238E27FC236}">
                <a16:creationId xmlns:a16="http://schemas.microsoft.com/office/drawing/2014/main" id="{46ED2F26-A84D-D544-A21C-4C61FEB876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1139960">
            <a:off x="5453260" y="4187861"/>
            <a:ext cx="4475905" cy="1200329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80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I-AI-I</a:t>
            </a:r>
            <a:r>
              <a:rPr lang="en-GB" sz="8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-AI-O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CD05F97D-B3F1-004A-A925-72D0218377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93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38"/>
    </mc:Choice>
    <mc:Fallback>
      <p:transition spd="slow" advTm="65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0A8A531-ADD8-A945-BC71-99247F0220CE}"/>
              </a:ext>
            </a:extLst>
          </p:cNvPr>
          <p:cNvSpPr/>
          <p:nvPr/>
        </p:nvSpPr>
        <p:spPr>
          <a:xfrm>
            <a:off x="1452475" y="429732"/>
            <a:ext cx="606275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Ar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y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fferm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mae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…</a:t>
            </a:r>
          </a:p>
          <a:p>
            <a:pPr algn="ctr"/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3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dafad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ac 1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mochyn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gradFill>
                <a:gsLst>
                  <a:gs pos="64000">
                    <a:srgbClr val="92D050"/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812AAF-3D16-014E-88E6-90968679BEC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348997" y="221905"/>
            <a:ext cx="3667031" cy="2858552"/>
          </a:xfrm>
          <a:prstGeom prst="rect">
            <a:avLst/>
          </a:prstGeom>
        </p:spPr>
      </p:pic>
      <p:pic>
        <p:nvPicPr>
          <p:cNvPr id="10" name="Picture 9" descr="A picture containing green, table, sitting, holding&#10;&#10;Description automatically generated">
            <a:extLst>
              <a:ext uri="{FF2B5EF4-FFF2-40B4-BE49-F238E27FC236}">
                <a16:creationId xmlns:a16="http://schemas.microsoft.com/office/drawing/2014/main" id="{BB17C0B3-0762-D743-BDB2-CB68559727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6661" y="3080457"/>
            <a:ext cx="4224157" cy="316811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4E8E1A0-2ACE-FA41-BBF9-FBAA6C272C35}"/>
              </a:ext>
            </a:extLst>
          </p:cNvPr>
          <p:cNvSpPr txBox="1"/>
          <p:nvPr/>
        </p:nvSpPr>
        <p:spPr>
          <a:xfrm>
            <a:off x="1520894" y="2078259"/>
            <a:ext cx="46442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On the farm there are 3 sheep and 1 pig. 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16B62D2-5EFF-EF4F-8369-09451F8DA8E0}"/>
              </a:ext>
            </a:extLst>
          </p:cNvPr>
          <p:cNvSpPr txBox="1"/>
          <p:nvPr/>
        </p:nvSpPr>
        <p:spPr>
          <a:xfrm>
            <a:off x="7515225" y="3971926"/>
            <a:ext cx="40927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>
                <a:latin typeface="Comic Sans MS" panose="030F0902030302020204" pitchFamily="66" charset="0"/>
              </a:rPr>
              <a:t>Sawl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anifail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sydd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i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gyd</a:t>
            </a:r>
            <a:r>
              <a:rPr lang="en-US" sz="2800" dirty="0">
                <a:latin typeface="Comic Sans MS" panose="030F0902030302020204" pitchFamily="66" charset="0"/>
              </a:rPr>
              <a:t>?</a:t>
            </a:r>
          </a:p>
          <a:p>
            <a:r>
              <a:rPr lang="en-US" dirty="0">
                <a:latin typeface="Comic Sans MS" panose="030F0902030302020204" pitchFamily="66" charset="0"/>
              </a:rPr>
              <a:t>How many animals </a:t>
            </a:r>
            <a:r>
              <a:rPr lang="en-US" dirty="0" err="1">
                <a:latin typeface="Comic Sans MS" panose="030F0902030302020204" pitchFamily="66" charset="0"/>
              </a:rPr>
              <a:t>altogther</a:t>
            </a:r>
            <a:r>
              <a:rPr lang="en-US" dirty="0"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384FC01-B6CF-8A4B-9BA3-C6C60D14BBDD}"/>
              </a:ext>
            </a:extLst>
          </p:cNvPr>
          <p:cNvSpPr/>
          <p:nvPr/>
        </p:nvSpPr>
        <p:spPr>
          <a:xfrm>
            <a:off x="7684212" y="4962694"/>
            <a:ext cx="2938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  <a:ea typeface="Segoe UI Symbol" panose="020B0502040204020203" pitchFamily="34" charset="0"/>
                <a:cs typeface="Source Sans Pro" panose="020F0502020204030204" pitchFamily="34" charset="0"/>
              </a:rPr>
              <a:t> +       =  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902030302020204" pitchFamily="66" charset="0"/>
              <a:ea typeface="Segoe UI Symbol" panose="020B0502040204020203" pitchFamily="34" charset="0"/>
              <a:cs typeface="Source Sans Pro" panose="020F050202020403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4389308-DF26-FF41-97E0-B5CCD06E49A2}"/>
              </a:ext>
            </a:extLst>
          </p:cNvPr>
          <p:cNvSpPr/>
          <p:nvPr/>
        </p:nvSpPr>
        <p:spPr>
          <a:xfrm>
            <a:off x="6822196" y="4989625"/>
            <a:ext cx="1048084" cy="896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60445B3-6E2A-0D4F-8E81-0BD216D1269F}"/>
              </a:ext>
            </a:extLst>
          </p:cNvPr>
          <p:cNvSpPr/>
          <p:nvPr/>
        </p:nvSpPr>
        <p:spPr>
          <a:xfrm>
            <a:off x="8479632" y="4962694"/>
            <a:ext cx="1048084" cy="896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3F71DF6-EEE6-EA48-B4F1-1F7918E06254}"/>
              </a:ext>
            </a:extLst>
          </p:cNvPr>
          <p:cNvSpPr/>
          <p:nvPr/>
        </p:nvSpPr>
        <p:spPr>
          <a:xfrm>
            <a:off x="10184105" y="4962693"/>
            <a:ext cx="1048084" cy="896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5E48BC95-CB67-5446-B15D-6CE4D1F436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417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08"/>
    </mc:Choice>
    <mc:Fallback>
      <p:transition spd="slow" advTm="14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0A8A531-ADD8-A945-BC71-99247F0220CE}"/>
              </a:ext>
            </a:extLst>
          </p:cNvPr>
          <p:cNvSpPr/>
          <p:nvPr/>
        </p:nvSpPr>
        <p:spPr>
          <a:xfrm>
            <a:off x="2075679" y="358776"/>
            <a:ext cx="497988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Ar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y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fferm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mae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…</a:t>
            </a:r>
          </a:p>
          <a:p>
            <a:pPr algn="ctr"/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1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iâr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a 4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buwch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gradFill>
                <a:gsLst>
                  <a:gs pos="64000">
                    <a:srgbClr val="92D050"/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812AAF-3D16-014E-88E6-90968679BEC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348997" y="221905"/>
            <a:ext cx="3667031" cy="28585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B17C0B3-0762-D743-BDB2-CB685597273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326661" y="3080457"/>
            <a:ext cx="4224156" cy="31681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94035D3-5F63-8E4A-A5AD-3465F75841B3}"/>
              </a:ext>
            </a:extLst>
          </p:cNvPr>
          <p:cNvSpPr txBox="1"/>
          <p:nvPr/>
        </p:nvSpPr>
        <p:spPr>
          <a:xfrm>
            <a:off x="7515225" y="3971926"/>
            <a:ext cx="40927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>
                <a:latin typeface="Comic Sans MS" panose="030F0902030302020204" pitchFamily="66" charset="0"/>
              </a:rPr>
              <a:t>Sawl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anifail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sydd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i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gyd</a:t>
            </a:r>
            <a:r>
              <a:rPr lang="en-US" sz="2800" dirty="0">
                <a:latin typeface="Comic Sans MS" panose="030F0902030302020204" pitchFamily="66" charset="0"/>
              </a:rPr>
              <a:t>?</a:t>
            </a:r>
          </a:p>
          <a:p>
            <a:r>
              <a:rPr lang="en-US" dirty="0">
                <a:latin typeface="Comic Sans MS" panose="030F0902030302020204" pitchFamily="66" charset="0"/>
              </a:rPr>
              <a:t>How many animals </a:t>
            </a:r>
            <a:r>
              <a:rPr lang="en-US" dirty="0" err="1">
                <a:latin typeface="Comic Sans MS" panose="030F0902030302020204" pitchFamily="66" charset="0"/>
              </a:rPr>
              <a:t>altogther</a:t>
            </a:r>
            <a:r>
              <a:rPr lang="en-US" dirty="0"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A1B512-A90B-804D-9406-098AA3DE36A8}"/>
              </a:ext>
            </a:extLst>
          </p:cNvPr>
          <p:cNvSpPr txBox="1"/>
          <p:nvPr/>
        </p:nvSpPr>
        <p:spPr>
          <a:xfrm>
            <a:off x="2130502" y="2227447"/>
            <a:ext cx="4857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On the farm there is 1 chicken and 4 cows. 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B4FBBFC-6D86-BD40-9D0B-CACCD22AE908}"/>
              </a:ext>
            </a:extLst>
          </p:cNvPr>
          <p:cNvSpPr/>
          <p:nvPr/>
        </p:nvSpPr>
        <p:spPr>
          <a:xfrm>
            <a:off x="6801622" y="4976980"/>
            <a:ext cx="1048084" cy="896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49DEA1D-2E13-554E-92E4-7DB7A6B74791}"/>
              </a:ext>
            </a:extLst>
          </p:cNvPr>
          <p:cNvSpPr/>
          <p:nvPr/>
        </p:nvSpPr>
        <p:spPr>
          <a:xfrm>
            <a:off x="8632031" y="4976981"/>
            <a:ext cx="1048084" cy="896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E37101-3F10-1742-B3D3-3C27C10B2F52}"/>
              </a:ext>
            </a:extLst>
          </p:cNvPr>
          <p:cNvSpPr/>
          <p:nvPr/>
        </p:nvSpPr>
        <p:spPr>
          <a:xfrm>
            <a:off x="10359626" y="4976980"/>
            <a:ext cx="1048084" cy="896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C9C72E-A461-1D44-81D6-632F6FFD3AE2}"/>
              </a:ext>
            </a:extLst>
          </p:cNvPr>
          <p:cNvSpPr/>
          <p:nvPr/>
        </p:nvSpPr>
        <p:spPr>
          <a:xfrm>
            <a:off x="7686760" y="4976980"/>
            <a:ext cx="2938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  <a:ea typeface="Segoe UI Symbol" panose="020B0502040204020203" pitchFamily="34" charset="0"/>
                <a:cs typeface="Source Sans Pro" panose="020F0502020204030204" pitchFamily="34" charset="0"/>
              </a:rPr>
              <a:t> +       =  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902030302020204" pitchFamily="66" charset="0"/>
              <a:ea typeface="Segoe UI Symbol" panose="020B0502040204020203" pitchFamily="34" charset="0"/>
              <a:cs typeface="Source Sans Pro" panose="020F0502020204030204" pitchFamily="34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527FE85-E7BA-B740-9A96-173129F030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289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124"/>
    </mc:Choice>
    <mc:Fallback>
      <p:transition spd="slow" advTm="22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0A8A531-ADD8-A945-BC71-99247F0220CE}"/>
              </a:ext>
            </a:extLst>
          </p:cNvPr>
          <p:cNvSpPr/>
          <p:nvPr/>
        </p:nvSpPr>
        <p:spPr>
          <a:xfrm>
            <a:off x="853090" y="976672"/>
            <a:ext cx="497988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Ar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y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fferm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mae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…</a:t>
            </a:r>
          </a:p>
          <a:p>
            <a:pPr algn="ctr"/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defaid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ac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ieir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.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gradFill>
                <a:gsLst>
                  <a:gs pos="64000">
                    <a:srgbClr val="92D050"/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812AAF-3D16-014E-88E6-90968679BEC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348997" y="221905"/>
            <a:ext cx="3667031" cy="285855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94035D3-5F63-8E4A-A5AD-3465F75841B3}"/>
              </a:ext>
            </a:extLst>
          </p:cNvPr>
          <p:cNvSpPr txBox="1"/>
          <p:nvPr/>
        </p:nvSpPr>
        <p:spPr>
          <a:xfrm>
            <a:off x="6902390" y="3457795"/>
            <a:ext cx="48237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Mae 5 </a:t>
            </a:r>
            <a:r>
              <a:rPr lang="en-US" sz="2800" dirty="0" err="1">
                <a:latin typeface="Comic Sans MS" panose="030F0902030302020204" pitchFamily="66" charset="0"/>
              </a:rPr>
              <a:t>anifail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yn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gyfan</a:t>
            </a:r>
            <a:r>
              <a:rPr lang="en-US" sz="2800" dirty="0">
                <a:latin typeface="Comic Sans MS" panose="030F0902030302020204" pitchFamily="66" charset="0"/>
              </a:rPr>
              <a:t> </a:t>
            </a:r>
            <a:r>
              <a:rPr lang="en-US" sz="2800" dirty="0" err="1">
                <a:latin typeface="Comic Sans MS" panose="030F0902030302020204" pitchFamily="66" charset="0"/>
              </a:rPr>
              <a:t>gwbl</a:t>
            </a:r>
            <a:r>
              <a:rPr lang="en-US" sz="2800" dirty="0">
                <a:latin typeface="Comic Sans MS" panose="030F0902030302020204" pitchFamily="66" charset="0"/>
              </a:rPr>
              <a:t>.</a:t>
            </a:r>
          </a:p>
          <a:p>
            <a:r>
              <a:rPr lang="en-US" sz="1600" dirty="0">
                <a:latin typeface="Comic Sans MS" panose="030F0902030302020204" pitchFamily="66" charset="0"/>
              </a:rPr>
              <a:t>There are 5 animals altogether.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26ACAF56-79BA-1241-B0BE-228522C3E3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0771" y="4046261"/>
            <a:ext cx="1376772" cy="1944964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29DDAF5-5567-3C4E-A06D-4B8B49C7F2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999" y="3233136"/>
            <a:ext cx="3383075" cy="2758089"/>
          </a:xfrm>
          <a:prstGeom prst="rect">
            <a:avLst/>
          </a:prstGeom>
        </p:spPr>
      </p:pic>
      <p:pic>
        <p:nvPicPr>
          <p:cNvPr id="11" name="Picture 10" descr="A close up of a screen&#10;&#10;Description automatically generated">
            <a:extLst>
              <a:ext uri="{FF2B5EF4-FFF2-40B4-BE49-F238E27FC236}">
                <a16:creationId xmlns:a16="http://schemas.microsoft.com/office/drawing/2014/main" id="{76C80387-DEC2-1A41-AA19-BF8B6B364F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9770" y="5404794"/>
            <a:ext cx="5474160" cy="123130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A06F82B-D47B-2F43-8791-9F3856DDA99E}"/>
              </a:ext>
            </a:extLst>
          </p:cNvPr>
          <p:cNvSpPr txBox="1"/>
          <p:nvPr/>
        </p:nvSpPr>
        <p:spPr>
          <a:xfrm>
            <a:off x="8001000" y="5018743"/>
            <a:ext cx="2171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Fframyn</a:t>
            </a:r>
            <a:r>
              <a:rPr lang="en-US" dirty="0"/>
              <a:t> 5/5 frame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317CCAE-7397-484E-A500-AB9B14D2CEE5}"/>
              </a:ext>
            </a:extLst>
          </p:cNvPr>
          <p:cNvSpPr txBox="1"/>
          <p:nvPr/>
        </p:nvSpPr>
        <p:spPr>
          <a:xfrm>
            <a:off x="907912" y="2612735"/>
            <a:ext cx="4870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On the farm there are sheep and chickens. 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3500761A-7731-A34C-B26F-760DAE393E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15" name="Oval Callout 14">
            <a:extLst>
              <a:ext uri="{FF2B5EF4-FFF2-40B4-BE49-F238E27FC236}">
                <a16:creationId xmlns:a16="http://schemas.microsoft.com/office/drawing/2014/main" id="{69B0BC8A-3F9E-7842-A54A-7BC5CAB8D23B}"/>
              </a:ext>
            </a:extLst>
          </p:cNvPr>
          <p:cNvSpPr/>
          <p:nvPr/>
        </p:nvSpPr>
        <p:spPr>
          <a:xfrm>
            <a:off x="5832980" y="131625"/>
            <a:ext cx="2768096" cy="1754325"/>
          </a:xfrm>
          <a:prstGeom prst="wedgeEllipseCallout">
            <a:avLst>
              <a:gd name="adj1" fmla="val 72190"/>
              <a:gd name="adj2" fmla="val 5073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  <a:latin typeface="Comic Sans MS" panose="030F0902030302020204" pitchFamily="66" charset="0"/>
              </a:rPr>
              <a:t>Sawl</a:t>
            </a:r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902030302020204" pitchFamily="66" charset="0"/>
              </a:rPr>
              <a:t>brawddeg</a:t>
            </a:r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902030302020204" pitchFamily="66" charset="0"/>
              </a:rPr>
              <a:t>rhif</a:t>
            </a:r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Comic Sans MS" panose="030F0902030302020204" pitchFamily="66" charset="0"/>
              </a:rPr>
              <a:t>fedrwch</a:t>
            </a:r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 chi </a:t>
            </a:r>
            <a:r>
              <a:rPr lang="en-US" dirty="0" err="1">
                <a:solidFill>
                  <a:schemeClr val="tx1"/>
                </a:solidFill>
                <a:latin typeface="Comic Sans MS" panose="030F0902030302020204" pitchFamily="66" charset="0"/>
              </a:rPr>
              <a:t>ysgrifennu</a:t>
            </a:r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?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  <a:latin typeface="Comic Sans MS" panose="030F0902030302020204" pitchFamily="66" charset="0"/>
              </a:rPr>
              <a:t>How many number sentences can you write?</a:t>
            </a:r>
          </a:p>
        </p:txBody>
      </p:sp>
    </p:spTree>
    <p:extLst>
      <p:ext uri="{BB962C8B-B14F-4D97-AF65-F5344CB8AC3E}">
        <p14:creationId xmlns:p14="http://schemas.microsoft.com/office/powerpoint/2010/main" val="414990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44"/>
    </mc:Choice>
    <mc:Fallback>
      <p:transition spd="slow" advTm="162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67010-3CB3-594B-AE88-E65B548F7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C11A4-3B33-204C-9789-7CFCA3368B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Sut</a:t>
            </a:r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737720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133</Words>
  <Application>Microsoft Macintosh PowerPoint</Application>
  <PresentationFormat>Widescreen</PresentationFormat>
  <Paragraphs>24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Harris-Jenkins</dc:creator>
  <cp:lastModifiedBy>Rebecca Harris-Jenkins</cp:lastModifiedBy>
  <cp:revision>7</cp:revision>
  <dcterms:created xsi:type="dcterms:W3CDTF">2020-06-15T17:37:51Z</dcterms:created>
  <dcterms:modified xsi:type="dcterms:W3CDTF">2020-06-15T18:59:55Z</dcterms:modified>
</cp:coreProperties>
</file>