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2" r:id="rId3"/>
    <p:sldId id="291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3C909E94-F99F-492A-81FB-750ABE03AD41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C6737A5D-5518-4CE0-A18D-E8B46284C8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34784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09E94-F99F-492A-81FB-750ABE03AD41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37A5D-5518-4CE0-A18D-E8B46284C8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862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09E94-F99F-492A-81FB-750ABE03AD41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37A5D-5518-4CE0-A18D-E8B46284C8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077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09E94-F99F-492A-81FB-750ABE03AD41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37A5D-5518-4CE0-A18D-E8B46284C8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733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09E94-F99F-492A-81FB-750ABE03AD41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37A5D-5518-4CE0-A18D-E8B46284C8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088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09E94-F99F-492A-81FB-750ABE03AD41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37A5D-5518-4CE0-A18D-E8B46284C8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7808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09E94-F99F-492A-81FB-750ABE03AD41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37A5D-5518-4CE0-A18D-E8B46284C8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6121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09E94-F99F-492A-81FB-750ABE03AD41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37A5D-5518-4CE0-A18D-E8B46284C8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309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09E94-F99F-492A-81FB-750ABE03AD41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37A5D-5518-4CE0-A18D-E8B46284C8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512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09E94-F99F-492A-81FB-750ABE03AD41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37A5D-5518-4CE0-A18D-E8B46284C8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821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09E94-F99F-492A-81FB-750ABE03AD41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37A5D-5518-4CE0-A18D-E8B46284C8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8307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09E94-F99F-492A-81FB-750ABE03AD41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37A5D-5518-4CE0-A18D-E8B46284C844}" type="slidenum">
              <a:rPr lang="en-GB" smtClean="0"/>
              <a:t>‹#›</a:t>
            </a:fld>
            <a:endParaRPr lang="en-GB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291103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09E94-F99F-492A-81FB-750ABE03AD41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37A5D-5518-4CE0-A18D-E8B46284C8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89021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09E94-F99F-492A-81FB-750ABE03AD41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37A5D-5518-4CE0-A18D-E8B46284C8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7295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09E94-F99F-492A-81FB-750ABE03AD41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37A5D-5518-4CE0-A18D-E8B46284C8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3366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09E94-F99F-492A-81FB-750ABE03AD41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37A5D-5518-4CE0-A18D-E8B46284C8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54825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09E94-F99F-492A-81FB-750ABE03AD41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37A5D-5518-4CE0-A18D-E8B46284C8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818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909E94-F99F-492A-81FB-750ABE03AD41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737A5D-5518-4CE0-A18D-E8B46284C8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7174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E0B25B-5670-77D2-BE52-8579DF33C6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76423" y="0"/>
            <a:ext cx="8791575" cy="2387600"/>
          </a:xfrm>
        </p:spPr>
        <p:txBody>
          <a:bodyPr/>
          <a:lstStyle/>
          <a:p>
            <a:pPr algn="ctr"/>
            <a:r>
              <a:rPr lang="en-GB" dirty="0" err="1"/>
              <a:t>Gwersi</a:t>
            </a:r>
            <a:r>
              <a:rPr lang="en-GB" dirty="0"/>
              <a:t> </a:t>
            </a:r>
            <a:r>
              <a:rPr lang="en-GB" dirty="0" err="1"/>
              <a:t>OFFerynnol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53FF38-2E21-56F4-0B2C-CFFE894895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76422" y="3348038"/>
            <a:ext cx="8791575" cy="1655762"/>
          </a:xfrm>
        </p:spPr>
        <p:txBody>
          <a:bodyPr>
            <a:normAutofit/>
          </a:bodyPr>
          <a:lstStyle/>
          <a:p>
            <a:pPr algn="ctr"/>
            <a:r>
              <a:rPr lang="en-GB" sz="3600" dirty="0" err="1">
                <a:solidFill>
                  <a:schemeClr val="tx1"/>
                </a:solidFill>
              </a:rPr>
              <a:t>Academi</a:t>
            </a:r>
            <a:r>
              <a:rPr lang="en-GB" sz="3600" dirty="0">
                <a:solidFill>
                  <a:schemeClr val="tx1"/>
                </a:solidFill>
              </a:rPr>
              <a:t> </a:t>
            </a:r>
            <a:r>
              <a:rPr lang="en-GB" sz="3600" dirty="0" err="1">
                <a:solidFill>
                  <a:schemeClr val="tx1"/>
                </a:solidFill>
              </a:rPr>
              <a:t>Cerdd</a:t>
            </a:r>
            <a:r>
              <a:rPr lang="en-GB" sz="3600" dirty="0">
                <a:solidFill>
                  <a:schemeClr val="tx1"/>
                </a:solidFill>
              </a:rPr>
              <a:t> De Cymru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B80F79-39C6-EA31-B1C5-B5C38D696F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6938" y="4865632"/>
            <a:ext cx="1835244" cy="10986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890338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Screen Clipping">
            <a:extLst>
              <a:ext uri="{FF2B5EF4-FFF2-40B4-BE49-F238E27FC236}">
                <a16:creationId xmlns:a16="http://schemas.microsoft.com/office/drawing/2014/main" id="{4ACE01DE-AECE-8266-0B8C-0A28B5DE5F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281" y="436880"/>
            <a:ext cx="10178599" cy="60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Screen Clipping">
            <a:extLst>
              <a:ext uri="{FF2B5EF4-FFF2-40B4-BE49-F238E27FC236}">
                <a16:creationId xmlns:a16="http://schemas.microsoft.com/office/drawing/2014/main" id="{00E90EF0-23D5-B944-99CB-E50F0F6C41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224380"/>
            <a:ext cx="10231120" cy="6292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4</TotalTime>
  <Words>6</Words>
  <Application>Microsoft Office PowerPoint</Application>
  <PresentationFormat>Widescreen</PresentationFormat>
  <Paragraphs>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Tw Cen MT</vt:lpstr>
      <vt:lpstr>Circuit</vt:lpstr>
      <vt:lpstr>Gwersi OFFerynnol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Gwersi OFFerynnol</dc:title>
  <dc:creator>Chris Lewis</dc:creator>
  <cp:lastModifiedBy>Chris Lewis</cp:lastModifiedBy>
  <cp:revision>1</cp:revision>
  <dcterms:created xsi:type="dcterms:W3CDTF">2023-09-15T07:56:47Z</dcterms:created>
  <dcterms:modified xsi:type="dcterms:W3CDTF">2023-09-15T08:01:41Z</dcterms:modified>
</cp:coreProperties>
</file>