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2" r:id="rId2"/>
    <p:sldId id="286" r:id="rId3"/>
    <p:sldId id="262" r:id="rId4"/>
    <p:sldId id="259" r:id="rId5"/>
    <p:sldId id="256" r:id="rId6"/>
    <p:sldId id="257" r:id="rId7"/>
    <p:sldId id="258" r:id="rId8"/>
    <p:sldId id="260" r:id="rId9"/>
    <p:sldId id="261" r:id="rId10"/>
    <p:sldId id="263" r:id="rId11"/>
    <p:sldId id="283" r:id="rId12"/>
    <p:sldId id="264" r:id="rId13"/>
    <p:sldId id="265" r:id="rId14"/>
    <p:sldId id="266" r:id="rId15"/>
    <p:sldId id="285" r:id="rId16"/>
    <p:sldId id="284" r:id="rId17"/>
    <p:sldId id="267" r:id="rId18"/>
    <p:sldId id="268" r:id="rId19"/>
    <p:sldId id="269" r:id="rId20"/>
    <p:sldId id="271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25" d="100"/>
          <a:sy n="25" d="100"/>
        </p:scale>
        <p:origin x="-460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82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70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54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43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27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45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65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503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546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430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24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9BF00-6CC2-D04D-B620-4FAE2BD7FEF9}" type="datetimeFigureOut">
              <a:rPr lang="en-US" smtClean="0"/>
              <a:t>29/03/2020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87E78-5D7B-8447-93BD-A70390E31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2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8.01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217" y="709708"/>
            <a:ext cx="4056071" cy="575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76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20.45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47" y="1151879"/>
            <a:ext cx="8092606" cy="476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46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35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84866" y="35954"/>
            <a:ext cx="5622643" cy="717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85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17.5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570" y="952623"/>
            <a:ext cx="4308136" cy="502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42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5 at 18.03.4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57" y="758958"/>
            <a:ext cx="6346745" cy="453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50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04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74" y="500646"/>
            <a:ext cx="7069646" cy="586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76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17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51" y="1199599"/>
            <a:ext cx="8459924" cy="400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533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18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865" y="740928"/>
            <a:ext cx="3623393" cy="545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26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3-25 at 18.21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671" y="529235"/>
            <a:ext cx="6886573" cy="525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62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48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532" y="419100"/>
            <a:ext cx="4864100" cy="6438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5980" y="282205"/>
            <a:ext cx="200190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Design a new cover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831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8.02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88" y="829482"/>
            <a:ext cx="7061200" cy="539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28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48.0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0642"/>
            <a:ext cx="9144000" cy="60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068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20-03-25 at 18.48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3839"/>
            <a:ext cx="9144000" cy="51537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28469" y="205441"/>
            <a:ext cx="500915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Create own creature for the forest with a weakness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077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49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14" y="1352138"/>
            <a:ext cx="3957534" cy="4376827"/>
          </a:xfrm>
          <a:prstGeom prst="rect">
            <a:avLst/>
          </a:prstGeom>
        </p:spPr>
      </p:pic>
      <p:pic>
        <p:nvPicPr>
          <p:cNvPr id="3" name="Picture 2" descr="Screen Shot 2020-03-25 at 18.48.3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019" y="1410134"/>
            <a:ext cx="3814956" cy="42503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62460" y="979418"/>
            <a:ext cx="90962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Huldres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908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8.04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23" y="1446575"/>
            <a:ext cx="7739545" cy="313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045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8.04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945" y="1117679"/>
            <a:ext cx="5685772" cy="455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12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49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129" y="759659"/>
            <a:ext cx="7018924" cy="483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33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50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7343"/>
            <a:ext cx="9144000" cy="457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08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54.5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4" y="913478"/>
            <a:ext cx="3915078" cy="4595116"/>
          </a:xfrm>
          <a:prstGeom prst="rect">
            <a:avLst/>
          </a:prstGeom>
        </p:spPr>
      </p:pic>
      <p:pic>
        <p:nvPicPr>
          <p:cNvPr id="3" name="Picture 2" descr="Screen Shot 2020-03-25 at 18.50.0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696" y="635081"/>
            <a:ext cx="2768356" cy="44940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08730" y="356907"/>
            <a:ext cx="90962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Huldres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489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8.00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988" y="564517"/>
            <a:ext cx="4481443" cy="548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349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9.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15355" y="-782256"/>
            <a:ext cx="6041597" cy="838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456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9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03235" y="265230"/>
            <a:ext cx="5422900" cy="613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46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8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951"/>
            <a:ext cx="9144000" cy="51914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65" y="655712"/>
            <a:ext cx="114597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Mind map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394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7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2374"/>
            <a:ext cx="9144000" cy="53256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37953" y="1178621"/>
            <a:ext cx="86194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Review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3789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2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01" y="259369"/>
            <a:ext cx="7010400" cy="618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662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7 at 17.56.5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696" y="466092"/>
            <a:ext cx="5766105" cy="59332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84618" y="6158712"/>
            <a:ext cx="86194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Review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1226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4 at 21.23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278" y="599799"/>
            <a:ext cx="3755103" cy="52350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07529" y="5594302"/>
            <a:ext cx="68623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Blurb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5342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5 at 18.00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97" y="1299340"/>
            <a:ext cx="3139960" cy="4871793"/>
          </a:xfrm>
          <a:prstGeom prst="rect">
            <a:avLst/>
          </a:prstGeom>
        </p:spPr>
      </p:pic>
      <p:pic>
        <p:nvPicPr>
          <p:cNvPr id="3" name="Picture 2" descr="Screen Shot 2020-03-25 at 18.00.3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048" y="1299341"/>
            <a:ext cx="3039838" cy="48717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63297" y="905107"/>
            <a:ext cx="90962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Huldres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762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21</Words>
  <Application>Microsoft Macintosh PowerPoint</Application>
  <PresentationFormat>On-screen Show (4:3)</PresentationFormat>
  <Paragraphs>9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</dc:creator>
  <cp:lastModifiedBy>Rhian</cp:lastModifiedBy>
  <cp:revision>15</cp:revision>
  <dcterms:created xsi:type="dcterms:W3CDTF">2020-03-27T17:32:30Z</dcterms:created>
  <dcterms:modified xsi:type="dcterms:W3CDTF">2020-03-29T16:27:41Z</dcterms:modified>
</cp:coreProperties>
</file>