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75C5A1-6826-4366-97E2-980BAF21235B}" v="399" dt="2021-03-25T10:32:58.123"/>
    <p1510:client id="{F1D8A9A4-B24F-4906-9A5A-6E84DA074AA8}" v="89" dt="2021-03-26T09:28:45.1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yncarlson.typepad.com/living_artfully/2010/04/happy-easter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hehudsucker.com/2017/04/14/happy-easter-2017/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s://creativecommons.org/licenses/by-nc-nd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hyperlink" Target="https://www.freeimageslive.co.uk/free_stock_image/easter-chickens-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http://cerebralboinkfest.blogspot.com/2011/04/easter-bunny.html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elleabouttown.com/belle-outabout/easter-in-london/" TargetMode="External"/><Relationship Id="rId7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erieflysavingsmomma.blogspot.com/2013/03/haywood-county-easter-egg-hunts-2013.html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ipedia.org/wiki/Church_Hanborough" TargetMode="External"/><Relationship Id="rId9" Type="http://schemas.openxmlformats.org/officeDocument/2006/relationships/hyperlink" Target="https://commons.wikimedia.org/wiki/File:(16)_UKRAINIAN_ORTHODOX_EASTER_CELEBRATION_IN_TOWN_OF_BAR_VINNYTSIA_REGION_STATE_OF_UKRAINE_PHOTOGRAPH_BY_VIKTOR_O_LEDENYOV_06052013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utumnsunshineandgabrielleangel.wordpress.com/2012/04/07/happy-easter-and-some-quotes-too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cs typeface="Calibri Light"/>
              </a:rPr>
              <a:t>Popeth</a:t>
            </a:r>
            <a:r>
              <a:rPr lang="en-US" dirty="0">
                <a:cs typeface="Calibri Light"/>
              </a:rPr>
              <a:t> am y </a:t>
            </a:r>
            <a:r>
              <a:rPr lang="en-US" dirty="0" err="1">
                <a:cs typeface="Calibri Light"/>
              </a:rPr>
              <a:t>Pasg</a:t>
            </a:r>
            <a:br>
              <a:rPr lang="en-US" dirty="0">
                <a:cs typeface="Calibri Light"/>
              </a:rPr>
            </a:b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805132" y="3285736"/>
            <a:ext cx="9144000" cy="1713271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4" descr="A dog wearing bunny ears&#10;&#10;Description automatically generated">
            <a:extLst>
              <a:ext uri="{FF2B5EF4-FFF2-40B4-BE49-F238E27FC236}">
                <a16:creationId xmlns:a16="http://schemas.microsoft.com/office/drawing/2014/main" id="{9CE28723-1C8D-4479-AEB9-08A848298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41080" y="3002280"/>
            <a:ext cx="4224067" cy="36570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536EBD5-D85A-44B7-8001-AB708F47CCDD}"/>
              </a:ext>
            </a:extLst>
          </p:cNvPr>
          <p:cNvSpPr txBox="1"/>
          <p:nvPr/>
        </p:nvSpPr>
        <p:spPr>
          <a:xfrm>
            <a:off x="4724400" y="4618038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6EED4B63-A720-44FB-AE37-39EE539DA0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-2938732" y="-2317220"/>
            <a:ext cx="2743199" cy="15433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D478A5-FFCC-4FFA-A516-374E70C955AF}"/>
              </a:ext>
            </a:extLst>
          </p:cNvPr>
          <p:cNvSpPr txBox="1"/>
          <p:nvPr/>
        </p:nvSpPr>
        <p:spPr>
          <a:xfrm>
            <a:off x="-2938732" y="-774041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B2E79D75-66F8-4BEA-93FD-D042D48BB7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24929" y="3002403"/>
            <a:ext cx="7214556" cy="405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D wallpaper: white rabbit, chicken, eggs, easter ...">
            <a:extLst>
              <a:ext uri="{FF2B5EF4-FFF2-40B4-BE49-F238E27FC236}">
                <a16:creationId xmlns:a16="http://schemas.microsoft.com/office/drawing/2014/main" id="{24585C88-8A53-4A51-91F9-8B019C846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-1797"/>
            <a:ext cx="6236898" cy="3899858"/>
          </a:xfrm>
          <a:prstGeom prst="rect">
            <a:avLst/>
          </a:prstGeom>
        </p:spPr>
      </p:pic>
      <p:pic>
        <p:nvPicPr>
          <p:cNvPr id="3" name="Picture 3" descr="HD wallpaper: white rabbit, chicken, eggs, easter ...">
            <a:extLst>
              <a:ext uri="{FF2B5EF4-FFF2-40B4-BE49-F238E27FC236}">
                <a16:creationId xmlns:a16="http://schemas.microsoft.com/office/drawing/2014/main" id="{5AF8A2D0-A5B8-4E0D-9C84-1D7F4E93F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514" y="-1797"/>
            <a:ext cx="4569123" cy="2332726"/>
          </a:xfrm>
          <a:prstGeom prst="rect">
            <a:avLst/>
          </a:prstGeom>
        </p:spPr>
      </p:pic>
      <p:pic>
        <p:nvPicPr>
          <p:cNvPr id="4" name="Picture 4" descr="A picture containing mammal, grass, laying, lagomorph&#10;&#10;Description automatically generated">
            <a:extLst>
              <a:ext uri="{FF2B5EF4-FFF2-40B4-BE49-F238E27FC236}">
                <a16:creationId xmlns:a16="http://schemas.microsoft.com/office/drawing/2014/main" id="{00657905-8830-47E4-9AE7-45E40A1768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-1797" y="3887279"/>
            <a:ext cx="2907820" cy="29078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540A6-26C4-47DE-B8E7-F5D6D3BD1B78}"/>
              </a:ext>
            </a:extLst>
          </p:cNvPr>
          <p:cNvSpPr txBox="1"/>
          <p:nvPr/>
        </p:nvSpPr>
        <p:spPr>
          <a:xfrm>
            <a:off x="4364967" y="4882550"/>
            <a:ext cx="6639463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b="1" dirty="0" err="1">
                <a:solidFill>
                  <a:srgbClr val="FF0000"/>
                </a:solidFill>
                <a:cs typeface="Calibri"/>
              </a:rPr>
              <a:t>Anifeiliaid</a:t>
            </a:r>
            <a:r>
              <a:rPr lang="en-US" sz="6000" b="1" dirty="0">
                <a:solidFill>
                  <a:srgbClr val="FF0000"/>
                </a:solidFill>
                <a:cs typeface="Calibri"/>
              </a:rPr>
              <a:t> y </a:t>
            </a:r>
            <a:r>
              <a:rPr lang="en-US" sz="6000" b="1" dirty="0" err="1">
                <a:solidFill>
                  <a:srgbClr val="FF0000"/>
                </a:solidFill>
                <a:cs typeface="Calibri"/>
              </a:rPr>
              <a:t>Pasg</a:t>
            </a:r>
            <a:endParaRPr lang="en-US" sz="6000" b="1">
              <a:solidFill>
                <a:srgbClr val="FF0000"/>
              </a:solidFill>
              <a:cs typeface="Calibri"/>
            </a:endParaRPr>
          </a:p>
          <a:p>
            <a:endParaRPr lang="en-US" b="1" dirty="0">
              <a:solidFill>
                <a:srgbClr val="FF0000"/>
              </a:solidFill>
              <a:cs typeface="Calibri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046DF8A9-8249-4360-AC92-122B5F5E61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219645" y="2312174"/>
            <a:ext cx="3073879" cy="183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47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FE67E-BA3A-448B-B16B-E24E4CCA5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181" y="825200"/>
            <a:ext cx="4405223" cy="1325563"/>
          </a:xfrm>
        </p:spPr>
        <p:txBody>
          <a:bodyPr>
            <a:normAutofit fontScale="90000"/>
          </a:bodyPr>
          <a:lstStyle/>
          <a:p>
            <a:r>
              <a:rPr lang="en-US" sz="6600" dirty="0" err="1">
                <a:solidFill>
                  <a:schemeClr val="accent1">
                    <a:lumMod val="40000"/>
                    <a:lumOff val="60000"/>
                  </a:schemeClr>
                </a:solidFill>
                <a:cs typeface="Calibri Light"/>
              </a:rPr>
              <a:t>Wyau</a:t>
            </a:r>
            <a:r>
              <a:rPr lang="en-US" sz="6600" dirty="0">
                <a:solidFill>
                  <a:schemeClr val="accent1">
                    <a:lumMod val="40000"/>
                    <a:lumOff val="60000"/>
                  </a:schemeClr>
                </a:solidFill>
                <a:cs typeface="Calibri Light"/>
              </a:rPr>
              <a:t> </a:t>
            </a:r>
            <a:r>
              <a:rPr lang="en-US" sz="6600" dirty="0" err="1">
                <a:solidFill>
                  <a:schemeClr val="accent1">
                    <a:lumMod val="40000"/>
                    <a:lumOff val="60000"/>
                  </a:schemeClr>
                </a:solidFill>
                <a:cs typeface="Calibri Light"/>
              </a:rPr>
              <a:t>Pasg</a:t>
            </a:r>
            <a:br>
              <a:rPr lang="en-US" dirty="0">
                <a:cs typeface="Calibri Light"/>
              </a:rPr>
            </a:br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95CDC7E-7288-4045-B5E1-881F1CE95E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4493" y="3154828"/>
            <a:ext cx="6335023" cy="3705763"/>
          </a:xfrm>
        </p:spPr>
      </p:pic>
      <p:pic>
        <p:nvPicPr>
          <p:cNvPr id="7" name="Picture 7" descr="Decorated Easter Egg Free Stock Photo - Public Domain Pictures">
            <a:extLst>
              <a:ext uri="{FF2B5EF4-FFF2-40B4-BE49-F238E27FC236}">
                <a16:creationId xmlns:a16="http://schemas.microsoft.com/office/drawing/2014/main" id="{2180BF2C-922B-4051-8347-120F5EA684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0287" y="3153100"/>
            <a:ext cx="2743199" cy="3700443"/>
          </a:xfrm>
          <a:prstGeom prst="rect">
            <a:avLst/>
          </a:prstGeom>
        </p:spPr>
      </p:pic>
      <p:pic>
        <p:nvPicPr>
          <p:cNvPr id="8" name="Picture 8" descr="A picture containing egg&#10;&#10;Description automatically generated">
            <a:extLst>
              <a:ext uri="{FF2B5EF4-FFF2-40B4-BE49-F238E27FC236}">
                <a16:creationId xmlns:a16="http://schemas.microsoft.com/office/drawing/2014/main" id="{385A7D37-717F-41A3-9EF2-C0428F210C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895381" y="2938"/>
            <a:ext cx="2470031" cy="3200275"/>
          </a:xfrm>
          <a:prstGeom prst="rect">
            <a:avLst/>
          </a:prstGeom>
        </p:spPr>
      </p:pic>
      <p:pic>
        <p:nvPicPr>
          <p:cNvPr id="11" name="Picture 11" descr="Easter Eggs | Free Stock Photo | Easter eggs with ribbons ...">
            <a:extLst>
              <a:ext uri="{FF2B5EF4-FFF2-40B4-BE49-F238E27FC236}">
                <a16:creationId xmlns:a16="http://schemas.microsoft.com/office/drawing/2014/main" id="{56653756-09FD-44C5-A3A0-10C1B7B9BA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51985" y="3161584"/>
            <a:ext cx="2743199" cy="371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49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70934-C303-4CB7-AF35-341D931C8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accent2">
                    <a:lumMod val="50000"/>
                  </a:schemeClr>
                </a:solidFill>
                <a:cs typeface="Calibri Light"/>
              </a:rPr>
              <a:t>Gwyl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cs typeface="Calibri Light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cs typeface="Calibri Light"/>
              </a:rPr>
              <a:t>christnogaeth</a:t>
            </a:r>
            <a:br>
              <a:rPr lang="en-US" dirty="0">
                <a:cs typeface="Calibri Light"/>
              </a:rPr>
            </a:br>
            <a:endParaRPr lang="en-US"/>
          </a:p>
        </p:txBody>
      </p:sp>
      <p:pic>
        <p:nvPicPr>
          <p:cNvPr id="3" name="Picture 3" descr="Jesus Christ Christianity · Free photo on Pixabay">
            <a:extLst>
              <a:ext uri="{FF2B5EF4-FFF2-40B4-BE49-F238E27FC236}">
                <a16:creationId xmlns:a16="http://schemas.microsoft.com/office/drawing/2014/main" id="{0DD3F0BD-C898-469F-8E2E-2E764496C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94" y="1542690"/>
            <a:ext cx="4511613" cy="4419600"/>
          </a:xfrm>
          <a:prstGeom prst="rect">
            <a:avLst/>
          </a:prstGeom>
        </p:spPr>
      </p:pic>
      <p:pic>
        <p:nvPicPr>
          <p:cNvPr id="4" name="Picture 4" descr="A picture containing grass, sky, building, outdoor&#10;&#10;Description automatically generated">
            <a:extLst>
              <a:ext uri="{FF2B5EF4-FFF2-40B4-BE49-F238E27FC236}">
                <a16:creationId xmlns:a16="http://schemas.microsoft.com/office/drawing/2014/main" id="{ECAC1E45-3014-4D9C-BCC4-89EDDC80C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342628" y="1204263"/>
            <a:ext cx="2901350" cy="29973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5ACEA4-BAC5-4724-8063-C8E884BB2097}"/>
              </a:ext>
            </a:extLst>
          </p:cNvPr>
          <p:cNvSpPr txBox="1"/>
          <p:nvPr/>
        </p:nvSpPr>
        <p:spPr>
          <a:xfrm>
            <a:off x="5371383" y="3928075"/>
            <a:ext cx="2901350" cy="331877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5"/>
              </a:rPr>
              <a:t>CC BY-SA</a:t>
            </a:r>
            <a:r>
              <a:rPr lang="en-US"/>
              <a:t>.</a:t>
            </a:r>
          </a:p>
        </p:txBody>
      </p:sp>
      <p:pic>
        <p:nvPicPr>
          <p:cNvPr id="10" name="Picture 10" descr="3840x2160px | free download | HD wallpaper: silhouette ...">
            <a:extLst>
              <a:ext uri="{FF2B5EF4-FFF2-40B4-BE49-F238E27FC236}">
                <a16:creationId xmlns:a16="http://schemas.microsoft.com/office/drawing/2014/main" id="{256502DC-1148-4E90-A15F-B14734E2EC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2625" y="3923079"/>
            <a:ext cx="2901350" cy="1829804"/>
          </a:xfrm>
          <a:prstGeom prst="rect">
            <a:avLst/>
          </a:prstGeom>
        </p:spPr>
      </p:pic>
      <p:pic>
        <p:nvPicPr>
          <p:cNvPr id="11" name="Picture 11" descr="Page 2 | jesus 1080P, 2K, 4K, 5K HD wallpapers free ...">
            <a:extLst>
              <a:ext uri="{FF2B5EF4-FFF2-40B4-BE49-F238E27FC236}">
                <a16:creationId xmlns:a16="http://schemas.microsoft.com/office/drawing/2014/main" id="{D452CB4E-025A-42FB-9E16-1CC1046AF9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2474" y="2905301"/>
            <a:ext cx="2714445" cy="2830190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51245F26-B0FE-4FA0-88AC-3A5303558A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232475" y="847545"/>
            <a:ext cx="27432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35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DD22EB4A-D7BB-4130-B07A-E9A69443EF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100" b="57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D3261E-42ED-424D-AE3C-FD630B023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endParaRPr lang="en-US" sz="4000"/>
          </a:p>
        </p:txBody>
      </p:sp>
      <p:cxnSp>
        <p:nvCxnSpPr>
          <p:cNvPr id="7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202F1C8-D695-4583-A1D6-5CDC64CC8F78}"/>
              </a:ext>
            </a:extLst>
          </p:cNvPr>
          <p:cNvSpPr txBox="1"/>
          <p:nvPr/>
        </p:nvSpPr>
        <p:spPr>
          <a:xfrm>
            <a:off x="9851296" y="6657945"/>
            <a:ext cx="234070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1D5B40-5057-4E36-9C80-E805D70976B2}"/>
              </a:ext>
            </a:extLst>
          </p:cNvPr>
          <p:cNvSpPr txBox="1"/>
          <p:nvPr/>
        </p:nvSpPr>
        <p:spPr>
          <a:xfrm>
            <a:off x="66136" y="655607"/>
            <a:ext cx="2743200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600" dirty="0" err="1">
                <a:cs typeface="Calibri"/>
              </a:rPr>
              <a:t>Pasg</a:t>
            </a:r>
            <a:r>
              <a:rPr lang="en-US" sz="6600" dirty="0">
                <a:cs typeface="Calibri"/>
              </a:rPr>
              <a:t> </a:t>
            </a:r>
            <a:r>
              <a:rPr lang="en-US" sz="6600" dirty="0" err="1">
                <a:cs typeface="Calibri"/>
              </a:rPr>
              <a:t>hapis</a:t>
            </a:r>
            <a:r>
              <a:rPr lang="en-US" sz="6600" dirty="0">
                <a:cs typeface="Calibri"/>
              </a:rPr>
              <a:t>  Happy Easter</a:t>
            </a:r>
          </a:p>
        </p:txBody>
      </p:sp>
    </p:spTree>
    <p:extLst>
      <p:ext uri="{BB962C8B-B14F-4D97-AF65-F5344CB8AC3E}">
        <p14:creationId xmlns:p14="http://schemas.microsoft.com/office/powerpoint/2010/main" val="3149310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Popeth am y Pasg </vt:lpstr>
      <vt:lpstr>PowerPoint Presentation</vt:lpstr>
      <vt:lpstr>Wyau Pasg </vt:lpstr>
      <vt:lpstr>Gwyl christnogaeth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163</cp:revision>
  <dcterms:created xsi:type="dcterms:W3CDTF">2021-03-25T09:30:57Z</dcterms:created>
  <dcterms:modified xsi:type="dcterms:W3CDTF">2021-03-26T12:32:07Z</dcterms:modified>
</cp:coreProperties>
</file>