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>
        <p:scale>
          <a:sx n="81" d="100"/>
          <a:sy n="81" d="100"/>
        </p:scale>
        <p:origin x="-96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en.wikipedia.org/wiki/Laura_Ashley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commons.wikimedia.org/wiki/File:1970s_Laura_Ashley_dresses_01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londonremembers.com/subjects/laura-ashle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xmlns="" id="{9A7C5A6C-B1B2-42BC-94EC-FFBDC1CB3E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8528" r="10839"/>
          <a:stretch/>
        </p:blipFill>
        <p:spPr>
          <a:xfrm>
            <a:off x="4818888" y="1"/>
            <a:ext cx="7373112" cy="6857999"/>
          </a:xfrm>
          <a:prstGeom prst="rect">
            <a:avLst/>
          </a:prstGeom>
        </p:spPr>
      </p:pic>
      <p:sp>
        <p:nvSpPr>
          <p:cNvPr id="10" name="Freeform 8">
            <a:extLst>
              <a:ext uri="{FF2B5EF4-FFF2-40B4-BE49-F238E27FC236}">
                <a16:creationId xmlns:a16="http://schemas.microsoft.com/office/drawing/2014/main" xmlns="" id="{9225B0D8-E56E-4ACC-A464-81F4062765C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851" y="-478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xmlns="" id="{8F5D1B28-3976-4367-807C-CAD629CDD83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852" y="-478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600324"/>
            <a:ext cx="5058370" cy="33209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dirty="0"/>
              <a:t>Wednesday  June 19th</a:t>
            </a:r>
            <a:br>
              <a:rPr lang="en-US" sz="5400" dirty="0"/>
            </a:br>
            <a:r>
              <a:rPr lang="en-US" sz="5400" dirty="0"/>
              <a:t>Laura Ashley</a:t>
            </a:r>
          </a:p>
        </p:txBody>
      </p:sp>
      <p:sp>
        <p:nvSpPr>
          <p:cNvPr id="3" name="Subtitle 2"/>
          <p:cNvSpPr>
            <a:spLocks noGrp="1"/>
          </p:cNvSpPr>
          <p:nvPr>
            <p:ph type="body" sz="half" idx="2"/>
          </p:nvPr>
        </p:nvSpPr>
        <p:spPr>
          <a:xfrm>
            <a:off x="804672" y="1300450"/>
            <a:ext cx="4167376" cy="115552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000"/>
              <a:t>By Zosia Carys Poreba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F359C80-529E-4EED-AA2B-7E569834F0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-243248"/>
            <a:ext cx="5565399" cy="91941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/>
              <a:t>Patterns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B570F50-C277-4184-A9A8-B5C38CB87B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02212" y="1055914"/>
            <a:ext cx="5320984" cy="96095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cs typeface="Calibri"/>
              </a:rPr>
              <a:t>Laura Ashley designed lots of dresses &amp; patterns. She had a machine that made all of the patterns to make the dresses.</a:t>
            </a:r>
            <a:endParaRPr lang="en-US" sz="2000" dirty="0" err="1">
              <a:cs typeface="Calibri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1DB7C82F-AB7E-4F0C-B829-FA1B9C4151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close up of a flower&#10;&#10;Description generated with very high confidence">
            <a:extLst>
              <a:ext uri="{FF2B5EF4-FFF2-40B4-BE49-F238E27FC236}">
                <a16:creationId xmlns:a16="http://schemas.microsoft.com/office/drawing/2014/main" xmlns="" id="{B2BBAFF2-8D8A-4027-8B6C-D6A98FAAD7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836" r="5323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599691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D479CE8-1E15-483E-8BC6-79A9765BA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dirty="0">
                <a:cs typeface="Calibri Light"/>
              </a:rPr>
              <a:t>Early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1DFE946-6584-4DD7-8580-5BB52D49ED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20151" y="2279018"/>
            <a:ext cx="5156392" cy="1089921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>
                <a:cs typeface="Calibri"/>
              </a:rPr>
              <a:t>Laura Ashley was born  in her  grandmother's house in </a:t>
            </a:r>
            <a:r>
              <a:rPr lang="en-US" sz="1800" dirty="0" err="1">
                <a:cs typeface="Calibri"/>
              </a:rPr>
              <a:t>Dowlais</a:t>
            </a:r>
            <a:r>
              <a:rPr lang="en-US" sz="1800" dirty="0">
                <a:cs typeface="Calibri"/>
              </a:rPr>
              <a:t>, </a:t>
            </a:r>
            <a:r>
              <a:rPr lang="en-US" sz="1800" dirty="0" err="1">
                <a:cs typeface="Calibri"/>
              </a:rPr>
              <a:t>Methyr</a:t>
            </a:r>
            <a:r>
              <a:rPr lang="en-US" sz="1800" dirty="0">
                <a:cs typeface="Calibri"/>
              </a:rPr>
              <a:t> </a:t>
            </a:r>
            <a:r>
              <a:rPr lang="en-US" sz="1800" dirty="0" err="1">
                <a:cs typeface="Calibri"/>
              </a:rPr>
              <a:t>Tydfil</a:t>
            </a:r>
            <a:r>
              <a:rPr lang="en-US" sz="1800" dirty="0">
                <a:cs typeface="Calibri"/>
              </a:rPr>
              <a:t>. She was christened Laura </a:t>
            </a:r>
            <a:r>
              <a:rPr lang="en-US" sz="1800" dirty="0" err="1">
                <a:cs typeface="Calibri"/>
              </a:rPr>
              <a:t>Mountney.She</a:t>
            </a:r>
            <a:r>
              <a:rPr lang="en-US" sz="1800" dirty="0">
                <a:cs typeface="Calibri"/>
              </a:rPr>
              <a:t> went to Marshall's school in </a:t>
            </a:r>
            <a:r>
              <a:rPr lang="en-US" sz="1800" dirty="0" err="1">
                <a:cs typeface="Calibri"/>
              </a:rPr>
              <a:t>Merthyr</a:t>
            </a:r>
            <a:r>
              <a:rPr lang="en-US" sz="1800" dirty="0">
                <a:cs typeface="Calibri"/>
              </a:rPr>
              <a:t> and later Elmwood school in Croydon, London.</a:t>
            </a:r>
          </a:p>
        </p:txBody>
      </p:sp>
      <p:sp>
        <p:nvSpPr>
          <p:cNvPr id="7" name="Freeform: Shape 9">
            <a:extLst>
              <a:ext uri="{FF2B5EF4-FFF2-40B4-BE49-F238E27FC236}">
                <a16:creationId xmlns:a16="http://schemas.microsoft.com/office/drawing/2014/main" xmlns="" id="{CF62D2A7-8207-488C-9F46-316BA81A16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erson sitting on a table&#10;&#10;Description generated with very high confidence">
            <a:extLst>
              <a:ext uri="{FF2B5EF4-FFF2-40B4-BE49-F238E27FC236}">
                <a16:creationId xmlns:a16="http://schemas.microsoft.com/office/drawing/2014/main" xmlns="" id="{76C52C48-B939-4802-95BC-6D89949EBF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1161" r="13161"/>
          <a:stretch/>
        </p:blipFill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63623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68DBDA-C030-43BD-A81F-38BC8C9B0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dirty="0">
                <a:cs typeface="Calibri Light"/>
              </a:rPr>
              <a:t>2nd world war</a:t>
            </a:r>
            <a:endParaRPr lang="en-US" sz="44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7CBA3C2-7476-4658-A400-5CCD4C3E2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6415" y="2279018"/>
            <a:ext cx="5070128" cy="1708148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>
                <a:cs typeface="Calibri"/>
              </a:rPr>
              <a:t>When Laura was 14 the 2nd world war. </a:t>
            </a:r>
            <a:r>
              <a:rPr lang="en-US" sz="1800" dirty="0" err="1">
                <a:cs typeface="Calibri"/>
              </a:rPr>
              <a:t>Airaplains</a:t>
            </a:r>
            <a:r>
              <a:rPr lang="en-US" sz="1800" dirty="0">
                <a:cs typeface="Calibri"/>
              </a:rPr>
              <a:t> Where shooting bombs on London, and lots of people died. Laura's parents </a:t>
            </a:r>
            <a:r>
              <a:rPr lang="en-US" sz="1800" dirty="0" err="1">
                <a:cs typeface="Calibri"/>
              </a:rPr>
              <a:t>decaided</a:t>
            </a:r>
            <a:r>
              <a:rPr lang="en-US" sz="1800" dirty="0">
                <a:cs typeface="Calibri"/>
              </a:rPr>
              <a:t> to Laura go to </a:t>
            </a:r>
            <a:r>
              <a:rPr lang="en-US" sz="1800" dirty="0" err="1">
                <a:cs typeface="Calibri"/>
              </a:rPr>
              <a:t>Merthyr</a:t>
            </a:r>
            <a:r>
              <a:rPr lang="en-US" sz="1800" dirty="0">
                <a:cs typeface="Calibri"/>
              </a:rPr>
              <a:t> to live with her grand-mother in her house where she was </a:t>
            </a:r>
            <a:r>
              <a:rPr lang="en-US" sz="1800" dirty="0" err="1">
                <a:cs typeface="Calibri"/>
              </a:rPr>
              <a:t>born.They</a:t>
            </a:r>
            <a:r>
              <a:rPr lang="en-US" sz="1800" dirty="0">
                <a:cs typeface="Calibri"/>
              </a:rPr>
              <a:t> hoped that Laura would be safe until the end of the war.</a:t>
            </a:r>
            <a:endParaRPr lang="en-US" sz="1800" dirty="0"/>
          </a:p>
        </p:txBody>
      </p:sp>
      <p:sp>
        <p:nvSpPr>
          <p:cNvPr id="9" name="Freeform: Shape 9">
            <a:extLst>
              <a:ext uri="{FF2B5EF4-FFF2-40B4-BE49-F238E27FC236}">
                <a16:creationId xmlns:a16="http://schemas.microsoft.com/office/drawing/2014/main" xmlns="" id="{CF62D2A7-8207-488C-9F46-316BA81A16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clothing&#10;&#10;Description generated with high confidence">
            <a:extLst>
              <a:ext uri="{FF2B5EF4-FFF2-40B4-BE49-F238E27FC236}">
                <a16:creationId xmlns:a16="http://schemas.microsoft.com/office/drawing/2014/main" xmlns="" id="{3F72E1A5-3518-4C31-B148-8AA70CA758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07" r="2259" b="-2"/>
          <a:stretch/>
        </p:blipFill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653482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5">
            <a:extLst>
              <a:ext uri="{FF2B5EF4-FFF2-40B4-BE49-F238E27FC236}">
                <a16:creationId xmlns:a16="http://schemas.microsoft.com/office/drawing/2014/main" xmlns="" id="{7905BA41-EE6E-4F80-8636-447F22DD72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29F7B75B-30AF-41C7-B457-150F51DDB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0747" y="3298722"/>
            <a:ext cx="9110506" cy="178440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dirty="0">
                <a:solidFill>
                  <a:srgbClr val="FFFFFF"/>
                </a:solidFill>
              </a:rPr>
              <a:t>When she married.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1FC3A01-C399-4F50-A9D8-699733B1B7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848465" y="5258851"/>
            <a:ext cx="8495070" cy="90400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2400" dirty="0">
                <a:solidFill>
                  <a:srgbClr val="FFFFFF"/>
                </a:solidFill>
              </a:rPr>
              <a:t>In 1949 Laura </a:t>
            </a:r>
            <a:r>
              <a:rPr lang="en-US" sz="2400" dirty="0" err="1">
                <a:solidFill>
                  <a:srgbClr val="FFFFFF"/>
                </a:solidFill>
              </a:rPr>
              <a:t>Mountney</a:t>
            </a:r>
            <a:r>
              <a:rPr lang="en-US" sz="2400" dirty="0">
                <a:solidFill>
                  <a:srgbClr val="FFFFFF"/>
                </a:solidFill>
              </a:rPr>
              <a:t> married with Bernard Ashley, and so she </a:t>
            </a:r>
            <a:r>
              <a:rPr lang="en-US" sz="2400" dirty="0" err="1">
                <a:solidFill>
                  <a:srgbClr val="FFFFFF"/>
                </a:solidFill>
              </a:rPr>
              <a:t>beacame</a:t>
            </a:r>
            <a:r>
              <a:rPr lang="en-US" sz="2400" dirty="0">
                <a:solidFill>
                  <a:srgbClr val="FFFFFF"/>
                </a:solidFill>
              </a:rPr>
              <a:t> Laura Ashley</a:t>
            </a:r>
            <a:endParaRPr lang="en-US" sz="2400" dirty="0" err="1">
              <a:solidFill>
                <a:srgbClr val="FFFFFF"/>
              </a:solidFill>
            </a:endParaRPr>
          </a:p>
        </p:txBody>
      </p:sp>
      <p:sp>
        <p:nvSpPr>
          <p:cNvPr id="24" name="Rectangle 27">
            <a:extLst>
              <a:ext uri="{FF2B5EF4-FFF2-40B4-BE49-F238E27FC236}">
                <a16:creationId xmlns:a16="http://schemas.microsoft.com/office/drawing/2014/main" xmlns="" id="{5DBB2EB1-FDE2-473D-9B34-8BE6BA8500E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946679" y="850092"/>
            <a:ext cx="2298643" cy="221742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866433B7-FF5B-4E01-B622-C535373D0AF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015381" y="918634"/>
            <a:ext cx="2161238" cy="208033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pic>
        <p:nvPicPr>
          <p:cNvPr id="5" name="Picture 5" descr="A person wearing a white shirt and black hair&#10;&#10;Description generated with high confidence">
            <a:extLst>
              <a:ext uri="{FF2B5EF4-FFF2-40B4-BE49-F238E27FC236}">
                <a16:creationId xmlns:a16="http://schemas.microsoft.com/office/drawing/2014/main" xmlns="" id="{7F68EBE3-1554-439E-A07C-5E8BE9F8AE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8439"/>
          <a:stretch/>
        </p:blipFill>
        <p:spPr>
          <a:xfrm>
            <a:off x="5150218" y="1053471"/>
            <a:ext cx="1891565" cy="181066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A5B1E0F-D06B-46B9-A1E8-A51EDCE9D300}"/>
              </a:ext>
            </a:extLst>
          </p:cNvPr>
          <p:cNvSpPr txBox="1"/>
          <p:nvPr/>
        </p:nvSpPr>
        <p:spPr>
          <a:xfrm>
            <a:off x="9870531" y="6657945"/>
            <a:ext cx="2321469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4648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A group of people posing for the camera&#10;&#10;Description generated with very high confidence">
            <a:extLst>
              <a:ext uri="{FF2B5EF4-FFF2-40B4-BE49-F238E27FC236}">
                <a16:creationId xmlns:a16="http://schemas.microsoft.com/office/drawing/2014/main" xmlns="" id="{33BE0CB1-D025-4F48-ACAC-9C00D7A109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12164" b="12836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4" name="Freeform 5">
            <a:extLst>
              <a:ext uri="{FF2B5EF4-FFF2-40B4-BE49-F238E27FC236}">
                <a16:creationId xmlns:a16="http://schemas.microsoft.com/office/drawing/2014/main" xmlns="" id="{3CD9DF72-87A3-404E-A828-84CBF11A83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5052D7-F475-4F9C-AA78-CA3058DE0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/>
              <a:t/>
            </a:r>
            <a:br>
              <a:rPr lang="en-US" sz="3600"/>
            </a:br>
            <a:endParaRPr lang="en-US" sz="360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20E3A342-4D61-4E3F-AF90-1AB42AEB96C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91C9720-65F2-481C-9DF5-8C8FC2B943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5516" y="3417573"/>
            <a:ext cx="4593021" cy="26198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400" dirty="0">
                <a:cs typeface="Calibri"/>
              </a:rPr>
              <a:t>Working in London</a:t>
            </a:r>
            <a:endParaRPr lang="en-US" sz="1800" dirty="0">
              <a:cs typeface="Calibri"/>
            </a:endParaRPr>
          </a:p>
          <a:p>
            <a:r>
              <a:rPr lang="en-US" sz="1400" dirty="0">
                <a:cs typeface="Calibri"/>
              </a:rPr>
              <a:t>She was working in London as a writer, but her dream was  become a fabric designer. She saw some pictures of beautiful flowers in old </a:t>
            </a:r>
            <a:r>
              <a:rPr lang="en-US" sz="1400" dirty="0" err="1">
                <a:cs typeface="Calibri"/>
              </a:rPr>
              <a:t>book's.She</a:t>
            </a:r>
            <a:r>
              <a:rPr lang="en-US" sz="1400" dirty="0">
                <a:cs typeface="Calibri"/>
              </a:rPr>
              <a:t> really liked them. </a:t>
            </a:r>
            <a:endParaRPr lang="en-US" sz="2400" dirty="0">
              <a:cs typeface="Calibri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1800">
              <a:cs typeface="Calibri" panose="020F05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5A4C5C6-4F29-4165-A009-E11AEDC72E94}"/>
              </a:ext>
            </a:extLst>
          </p:cNvPr>
          <p:cNvSpPr txBox="1"/>
          <p:nvPr/>
        </p:nvSpPr>
        <p:spPr>
          <a:xfrm>
            <a:off x="9870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14720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E46348-716E-4F0B-8474-7E53AF691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dirty="0">
                <a:cs typeface="Calibri Light"/>
              </a:rPr>
              <a:t>When she died</a:t>
            </a:r>
            <a:endParaRPr lang="en-US" sz="44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FD387D0-3A80-4443-A934-01945D9D0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>
                <a:cs typeface="Calibri"/>
              </a:rPr>
              <a:t>One day Laura fell down the stairs and then went to the hospital .After 10 day's later she  </a:t>
            </a:r>
            <a:r>
              <a:rPr lang="en-US" sz="1800" dirty="0" err="1">
                <a:cs typeface="Calibri"/>
              </a:rPr>
              <a:t>sadlydied</a:t>
            </a:r>
            <a:r>
              <a:rPr lang="en-US" sz="1800" dirty="0">
                <a:cs typeface="Calibri"/>
              </a:rPr>
              <a:t> on the 7th of September 1985.</a:t>
            </a:r>
            <a:endParaRPr lang="en-US" sz="180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CF62D2A7-8207-488C-9F46-316BA81A16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erson wearing a suit and tie&#10;&#10;Description generated with very high confidence">
            <a:extLst>
              <a:ext uri="{FF2B5EF4-FFF2-40B4-BE49-F238E27FC236}">
                <a16:creationId xmlns:a16="http://schemas.microsoft.com/office/drawing/2014/main" xmlns="" id="{6305E7B9-3FD2-44E4-9E05-23DACFA4B6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r="4684" b="-1"/>
          <a:stretch/>
        </p:blipFill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CD3B10A-A2D9-4844-97E4-34B451736408}"/>
              </a:ext>
            </a:extLst>
          </p:cNvPr>
          <p:cNvSpPr txBox="1"/>
          <p:nvPr/>
        </p:nvSpPr>
        <p:spPr>
          <a:xfrm>
            <a:off x="9870531" y="6657945"/>
            <a:ext cx="2321469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352711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169</Words>
  <Application>Microsoft Office PowerPoint</Application>
  <PresentationFormat>Custom</PresentationFormat>
  <Paragraphs>18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Wednesday  June 19th Laura Ashley</vt:lpstr>
      <vt:lpstr>Patterns</vt:lpstr>
      <vt:lpstr>Early life</vt:lpstr>
      <vt:lpstr>2nd world war</vt:lpstr>
      <vt:lpstr>When she married.</vt:lpstr>
      <vt:lpstr> </vt:lpstr>
      <vt:lpstr>When she died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staff-yggbym9</dc:creator>
  <cp:lastModifiedBy>staff-yggbym9</cp:lastModifiedBy>
  <cp:revision>763</cp:revision>
  <dcterms:created xsi:type="dcterms:W3CDTF">2013-07-15T20:26:40Z</dcterms:created>
  <dcterms:modified xsi:type="dcterms:W3CDTF">2019-06-24T11:28:09Z</dcterms:modified>
</cp:coreProperties>
</file>